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9" r:id="rId4"/>
    <p:sldId id="260" r:id="rId5"/>
    <p:sldId id="261" r:id="rId6"/>
    <p:sldId id="315" r:id="rId7"/>
    <p:sldId id="287" r:id="rId8"/>
    <p:sldId id="314" r:id="rId9"/>
    <p:sldId id="313" r:id="rId10"/>
    <p:sldId id="285" r:id="rId11"/>
    <p:sldId id="312" r:id="rId12"/>
    <p:sldId id="311" r:id="rId13"/>
    <p:sldId id="310" r:id="rId14"/>
    <p:sldId id="309" r:id="rId15"/>
    <p:sldId id="284" r:id="rId16"/>
    <p:sldId id="308" r:id="rId17"/>
    <p:sldId id="307" r:id="rId18"/>
    <p:sldId id="306" r:id="rId19"/>
    <p:sldId id="286" r:id="rId20"/>
    <p:sldId id="265" r:id="rId21"/>
    <p:sldId id="305" r:id="rId22"/>
    <p:sldId id="304" r:id="rId23"/>
    <p:sldId id="303" r:id="rId24"/>
    <p:sldId id="302" r:id="rId25"/>
    <p:sldId id="301" r:id="rId26"/>
    <p:sldId id="299" r:id="rId27"/>
    <p:sldId id="298" r:id="rId28"/>
    <p:sldId id="297" r:id="rId29"/>
    <p:sldId id="296" r:id="rId30"/>
    <p:sldId id="295" r:id="rId31"/>
    <p:sldId id="294" r:id="rId32"/>
    <p:sldId id="293" r:id="rId33"/>
    <p:sldId id="290" r:id="rId34"/>
    <p:sldId id="291" r:id="rId35"/>
    <p:sldId id="292" r:id="rId36"/>
    <p:sldId id="289" r:id="rId37"/>
    <p:sldId id="288" r:id="rId38"/>
    <p:sldId id="300" r:id="rId39"/>
    <p:sldId id="262" r:id="rId40"/>
    <p:sldId id="270" r:id="rId41"/>
    <p:sldId id="271" r:id="rId42"/>
    <p:sldId id="272" r:id="rId43"/>
    <p:sldId id="273" r:id="rId44"/>
    <p:sldId id="274" r:id="rId45"/>
    <p:sldId id="275" r:id="rId46"/>
    <p:sldId id="276" r:id="rId47"/>
    <p:sldId id="277" r:id="rId48"/>
    <p:sldId id="278" r:id="rId49"/>
    <p:sldId id="280" r:id="rId50"/>
    <p:sldId id="281" r:id="rId51"/>
    <p:sldId id="282" r:id="rId52"/>
    <p:sldId id="283" r:id="rId53"/>
    <p:sldId id="279" r:id="rId54"/>
    <p:sldId id="264" r:id="rId55"/>
    <p:sldId id="266" r:id="rId56"/>
    <p:sldId id="269" r:id="rId5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457" autoAdjust="0"/>
    <p:restoredTop sz="94660"/>
  </p:normalViewPr>
  <p:slideViewPr>
    <p:cSldViewPr snapToGrid="0">
      <p:cViewPr varScale="1">
        <p:scale>
          <a:sx n="67" d="100"/>
          <a:sy n="67" d="100"/>
        </p:scale>
        <p:origin x="856"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AF9D0D6-B689-4D94-BF03-59D5415A86DB}"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B162E3-A14B-4DC0-8B39-B03ED9E6DAAF}" type="slidenum">
              <a:rPr lang="en-US" smtClean="0"/>
              <a:t>‹#›</a:t>
            </a:fld>
            <a:endParaRPr lang="en-US"/>
          </a:p>
        </p:txBody>
      </p:sp>
    </p:spTree>
    <p:extLst>
      <p:ext uri="{BB962C8B-B14F-4D97-AF65-F5344CB8AC3E}">
        <p14:creationId xmlns:p14="http://schemas.microsoft.com/office/powerpoint/2010/main" val="32856224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F9D0D6-B689-4D94-BF03-59D5415A86DB}"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B162E3-A14B-4DC0-8B39-B03ED9E6DAAF}" type="slidenum">
              <a:rPr lang="en-US" smtClean="0"/>
              <a:t>‹#›</a:t>
            </a:fld>
            <a:endParaRPr lang="en-US"/>
          </a:p>
        </p:txBody>
      </p:sp>
    </p:spTree>
    <p:extLst>
      <p:ext uri="{BB962C8B-B14F-4D97-AF65-F5344CB8AC3E}">
        <p14:creationId xmlns:p14="http://schemas.microsoft.com/office/powerpoint/2010/main" val="26250895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F9D0D6-B689-4D94-BF03-59D5415A86DB}"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B162E3-A14B-4DC0-8B39-B03ED9E6DAAF}" type="slidenum">
              <a:rPr lang="en-US" smtClean="0"/>
              <a:t>‹#›</a:t>
            </a:fld>
            <a:endParaRPr lang="en-US"/>
          </a:p>
        </p:txBody>
      </p:sp>
    </p:spTree>
    <p:extLst>
      <p:ext uri="{BB962C8B-B14F-4D97-AF65-F5344CB8AC3E}">
        <p14:creationId xmlns:p14="http://schemas.microsoft.com/office/powerpoint/2010/main" val="12121947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AF9D0D6-B689-4D94-BF03-59D5415A86DB}" type="datetimeFigureOut">
              <a:rPr lang="en-US" smtClean="0"/>
              <a:t>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EB162E3-A14B-4DC0-8B39-B03ED9E6DAAF}" type="slidenum">
              <a:rPr lang="en-US" smtClean="0"/>
              <a:t>‹#›</a:t>
            </a:fld>
            <a:endParaRPr lang="en-US"/>
          </a:p>
        </p:txBody>
      </p:sp>
    </p:spTree>
    <p:extLst>
      <p:ext uri="{BB962C8B-B14F-4D97-AF65-F5344CB8AC3E}">
        <p14:creationId xmlns:p14="http://schemas.microsoft.com/office/powerpoint/2010/main" val="23346161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AF9D0D6-B689-4D94-BF03-59D5415A86DB}" type="datetimeFigureOut">
              <a:rPr lang="en-US" smtClean="0"/>
              <a:t>11/7/2025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EB162E3-A14B-4DC0-8B39-B03ED9E6DAAF}" type="slidenum">
              <a:rPr lang="en-US" smtClean="0"/>
              <a:t>‹#›</a:t>
            </a:fld>
            <a:endParaRPr lang="en-US"/>
          </a:p>
        </p:txBody>
      </p:sp>
    </p:spTree>
    <p:extLst>
      <p:ext uri="{BB962C8B-B14F-4D97-AF65-F5344CB8AC3E}">
        <p14:creationId xmlns:p14="http://schemas.microsoft.com/office/powerpoint/2010/main" val="2533801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AF9D0D6-B689-4D94-BF03-59D5415A86DB}" type="datetimeFigureOut">
              <a:rPr lang="en-US" smtClean="0"/>
              <a:t>11/7/2025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EB162E3-A14B-4DC0-8B39-B03ED9E6DAAF}" type="slidenum">
              <a:rPr lang="en-US" smtClean="0"/>
              <a:t>‹#›</a:t>
            </a:fld>
            <a:endParaRPr lang="en-US"/>
          </a:p>
        </p:txBody>
      </p:sp>
    </p:spTree>
    <p:extLst>
      <p:ext uri="{BB962C8B-B14F-4D97-AF65-F5344CB8AC3E}">
        <p14:creationId xmlns:p14="http://schemas.microsoft.com/office/powerpoint/2010/main" val="9169876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F9D0D6-B689-4D94-BF03-59D5415A86DB}" type="datetimeFigureOut">
              <a:rPr lang="en-US" smtClean="0"/>
              <a:t>11/7/2025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EB162E3-A14B-4DC0-8B39-B03ED9E6DAAF}" type="slidenum">
              <a:rPr lang="en-US" smtClean="0"/>
              <a:t>‹#›</a:t>
            </a:fld>
            <a:endParaRPr lang="en-US"/>
          </a:p>
        </p:txBody>
      </p:sp>
    </p:spTree>
    <p:extLst>
      <p:ext uri="{BB962C8B-B14F-4D97-AF65-F5344CB8AC3E}">
        <p14:creationId xmlns:p14="http://schemas.microsoft.com/office/powerpoint/2010/main" val="36235260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F9D0D6-B689-4D94-BF03-59D5415A86DB}" type="datetimeFigureOut">
              <a:rPr lang="en-US" smtClean="0"/>
              <a:t>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EB162E3-A14B-4DC0-8B39-B03ED9E6DAAF}" type="slidenum">
              <a:rPr lang="en-US" smtClean="0"/>
              <a:t>‹#›</a:t>
            </a:fld>
            <a:endParaRPr lang="en-US"/>
          </a:p>
        </p:txBody>
      </p:sp>
    </p:spTree>
    <p:extLst>
      <p:ext uri="{BB962C8B-B14F-4D97-AF65-F5344CB8AC3E}">
        <p14:creationId xmlns:p14="http://schemas.microsoft.com/office/powerpoint/2010/main" val="14592670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AF9D0D6-B689-4D94-BF03-59D5415A86DB}" type="datetimeFigureOut">
              <a:rPr lang="en-US" smtClean="0"/>
              <a:t>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EB162E3-A14B-4DC0-8B39-B03ED9E6DAAF}" type="slidenum">
              <a:rPr lang="en-US" smtClean="0"/>
              <a:t>‹#›</a:t>
            </a:fld>
            <a:endParaRPr lang="en-US"/>
          </a:p>
        </p:txBody>
      </p:sp>
    </p:spTree>
    <p:extLst>
      <p:ext uri="{BB962C8B-B14F-4D97-AF65-F5344CB8AC3E}">
        <p14:creationId xmlns:p14="http://schemas.microsoft.com/office/powerpoint/2010/main" val="6315325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F9D0D6-B689-4D94-BF03-59D5415A86DB}"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B162E3-A14B-4DC0-8B39-B03ED9E6DAAF}" type="slidenum">
              <a:rPr lang="en-US" smtClean="0"/>
              <a:t>‹#›</a:t>
            </a:fld>
            <a:endParaRPr lang="en-US"/>
          </a:p>
        </p:txBody>
      </p:sp>
    </p:spTree>
    <p:extLst>
      <p:ext uri="{BB962C8B-B14F-4D97-AF65-F5344CB8AC3E}">
        <p14:creationId xmlns:p14="http://schemas.microsoft.com/office/powerpoint/2010/main" val="26670883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F9D0D6-B689-4D94-BF03-59D5415A86DB}"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B162E3-A14B-4DC0-8B39-B03ED9E6DAAF}"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608356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F9D0D6-B689-4D94-BF03-59D5415A86DB}"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B162E3-A14B-4DC0-8B39-B03ED9E6DAAF}" type="slidenum">
              <a:rPr lang="en-US" smtClean="0"/>
              <a:t>‹#›</a:t>
            </a:fld>
            <a:endParaRPr lang="en-US"/>
          </a:p>
        </p:txBody>
      </p:sp>
    </p:spTree>
    <p:extLst>
      <p:ext uri="{BB962C8B-B14F-4D97-AF65-F5344CB8AC3E}">
        <p14:creationId xmlns:p14="http://schemas.microsoft.com/office/powerpoint/2010/main" val="14685104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F9D0D6-B689-4D94-BF03-59D5415A86DB}"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B162E3-A14B-4DC0-8B39-B03ED9E6DAAF}"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4170699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F9D0D6-B689-4D94-BF03-59D5415A86DB}"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B162E3-A14B-4DC0-8B39-B03ED9E6DAAF}" type="slidenum">
              <a:rPr lang="en-US" smtClean="0"/>
              <a:t>‹#›</a:t>
            </a:fld>
            <a:endParaRPr lang="en-US"/>
          </a:p>
        </p:txBody>
      </p:sp>
    </p:spTree>
    <p:extLst>
      <p:ext uri="{BB962C8B-B14F-4D97-AF65-F5344CB8AC3E}">
        <p14:creationId xmlns:p14="http://schemas.microsoft.com/office/powerpoint/2010/main" val="23652887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F9D0D6-B689-4D94-BF03-59D5415A86DB}"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B162E3-A14B-4DC0-8B39-B03ED9E6DAAF}" type="slidenum">
              <a:rPr lang="en-US" smtClean="0"/>
              <a:t>‹#›</a:t>
            </a:fld>
            <a:endParaRPr lang="en-US"/>
          </a:p>
        </p:txBody>
      </p:sp>
    </p:spTree>
    <p:extLst>
      <p:ext uri="{BB962C8B-B14F-4D97-AF65-F5344CB8AC3E}">
        <p14:creationId xmlns:p14="http://schemas.microsoft.com/office/powerpoint/2010/main" val="39102094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F9D0D6-B689-4D94-BF03-59D5415A86DB}"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B162E3-A14B-4DC0-8B39-B03ED9E6DAAF}" type="slidenum">
              <a:rPr lang="en-US" smtClean="0"/>
              <a:t>‹#›</a:t>
            </a:fld>
            <a:endParaRPr lang="en-US"/>
          </a:p>
        </p:txBody>
      </p:sp>
    </p:spTree>
    <p:extLst>
      <p:ext uri="{BB962C8B-B14F-4D97-AF65-F5344CB8AC3E}">
        <p14:creationId xmlns:p14="http://schemas.microsoft.com/office/powerpoint/2010/main" val="26876525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AF9D0D6-B689-4D94-BF03-59D5415A86DB}" type="datetimeFigureOut">
              <a:rPr lang="en-US" smtClean="0"/>
              <a:t>11/7/2025</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EB162E3-A14B-4DC0-8B39-B03ED9E6DAAF}" type="slidenum">
              <a:rPr lang="en-US" smtClean="0"/>
              <a:t>‹#›</a:t>
            </a:fld>
            <a:endParaRPr lang="en-US"/>
          </a:p>
        </p:txBody>
      </p:sp>
    </p:spTree>
    <p:extLst>
      <p:ext uri="{BB962C8B-B14F-4D97-AF65-F5344CB8AC3E}">
        <p14:creationId xmlns:p14="http://schemas.microsoft.com/office/powerpoint/2010/main" val="5174751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4.png"/><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4.png"/><Relationship Id="rId5" Type="http://schemas.openxmlformats.org/officeDocument/2006/relationships/image" Target="../media/image12.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4.png"/><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4.png"/><Relationship Id="rId5" Type="http://schemas.openxmlformats.org/officeDocument/2006/relationships/image" Target="../media/image16.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4.png"/><Relationship Id="rId5" Type="http://schemas.openxmlformats.org/officeDocument/2006/relationships/image" Target="../media/image18.png"/><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4.png"/><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4.png"/><Relationship Id="rId5" Type="http://schemas.openxmlformats.org/officeDocument/2006/relationships/image" Target="../media/image22.png"/><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4.png"/><Relationship Id="rId5" Type="http://schemas.openxmlformats.org/officeDocument/2006/relationships/image" Target="../media/image24.png"/><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4.png"/><Relationship Id="rId5" Type="http://schemas.openxmlformats.org/officeDocument/2006/relationships/image" Target="../media/image26.png"/><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4.png"/><Relationship Id="rId5" Type="http://schemas.openxmlformats.org/officeDocument/2006/relationships/image" Target="../media/image28.png"/><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4.png"/><Relationship Id="rId5" Type="http://schemas.openxmlformats.org/officeDocument/2006/relationships/image" Target="../media/image30.png"/><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4.png"/><Relationship Id="rId5" Type="http://schemas.openxmlformats.org/officeDocument/2006/relationships/image" Target="../media/image32.png"/><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4.png"/><Relationship Id="rId5" Type="http://schemas.openxmlformats.org/officeDocument/2006/relationships/image" Target="../media/image34.png"/><Relationship Id="rId4" Type="http://schemas.openxmlformats.org/officeDocument/2006/relationships/image" Target="../media/image33.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4.png"/><Relationship Id="rId5" Type="http://schemas.openxmlformats.org/officeDocument/2006/relationships/image" Target="../media/image36.png"/><Relationship Id="rId4" Type="http://schemas.openxmlformats.org/officeDocument/2006/relationships/image" Target="../media/image35.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4.png"/><Relationship Id="rId5" Type="http://schemas.openxmlformats.org/officeDocument/2006/relationships/image" Target="../media/image38.png"/><Relationship Id="rId4" Type="http://schemas.openxmlformats.org/officeDocument/2006/relationships/image" Target="../media/image37.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4.png"/><Relationship Id="rId5" Type="http://schemas.openxmlformats.org/officeDocument/2006/relationships/image" Target="../media/image40.png"/><Relationship Id="rId4" Type="http://schemas.openxmlformats.org/officeDocument/2006/relationships/image" Target="../media/image39.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4.png"/><Relationship Id="rId5" Type="http://schemas.openxmlformats.org/officeDocument/2006/relationships/image" Target="../media/image42.png"/><Relationship Id="rId4" Type="http://schemas.openxmlformats.org/officeDocument/2006/relationships/image" Target="../media/image41.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4.png"/><Relationship Id="rId5" Type="http://schemas.openxmlformats.org/officeDocument/2006/relationships/image" Target="../media/image44.png"/><Relationship Id="rId4" Type="http://schemas.openxmlformats.org/officeDocument/2006/relationships/image" Target="../media/image43.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4.png"/><Relationship Id="rId5" Type="http://schemas.openxmlformats.org/officeDocument/2006/relationships/image" Target="../media/image46.png"/><Relationship Id="rId4" Type="http://schemas.openxmlformats.org/officeDocument/2006/relationships/image" Target="../media/image45.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4.png"/><Relationship Id="rId5" Type="http://schemas.openxmlformats.org/officeDocument/2006/relationships/image" Target="../media/image48.png"/><Relationship Id="rId4" Type="http://schemas.openxmlformats.org/officeDocument/2006/relationships/image" Target="../media/image47.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image" Target="../media/image4.png"/><Relationship Id="rId5" Type="http://schemas.openxmlformats.org/officeDocument/2006/relationships/image" Target="../media/image50.png"/><Relationship Id="rId4" Type="http://schemas.openxmlformats.org/officeDocument/2006/relationships/image" Target="../media/image49.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5.m4a"/><Relationship Id="rId1" Type="http://schemas.microsoft.com/office/2007/relationships/media" Target="../media/media25.m4a"/><Relationship Id="rId6" Type="http://schemas.openxmlformats.org/officeDocument/2006/relationships/image" Target="../media/image4.png"/><Relationship Id="rId5" Type="http://schemas.openxmlformats.org/officeDocument/2006/relationships/image" Target="../media/image52.png"/><Relationship Id="rId4" Type="http://schemas.openxmlformats.org/officeDocument/2006/relationships/image" Target="../media/image51.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4.png"/><Relationship Id="rId5" Type="http://schemas.openxmlformats.org/officeDocument/2006/relationships/image" Target="../media/image54.png"/><Relationship Id="rId4" Type="http://schemas.openxmlformats.org/officeDocument/2006/relationships/image" Target="../media/image53.pn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4.png"/><Relationship Id="rId5" Type="http://schemas.openxmlformats.org/officeDocument/2006/relationships/image" Target="../media/image56.png"/><Relationship Id="rId4" Type="http://schemas.openxmlformats.org/officeDocument/2006/relationships/image" Target="../media/image55.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8.m4a"/><Relationship Id="rId1" Type="http://schemas.microsoft.com/office/2007/relationships/media" Target="../media/media28.m4a"/><Relationship Id="rId6" Type="http://schemas.openxmlformats.org/officeDocument/2006/relationships/image" Target="../media/image4.png"/><Relationship Id="rId5" Type="http://schemas.openxmlformats.org/officeDocument/2006/relationships/image" Target="../media/image58.png"/><Relationship Id="rId4" Type="http://schemas.openxmlformats.org/officeDocument/2006/relationships/image" Target="../media/image57.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9.m4a"/><Relationship Id="rId1" Type="http://schemas.microsoft.com/office/2007/relationships/media" Target="../media/media29.m4a"/><Relationship Id="rId6" Type="http://schemas.openxmlformats.org/officeDocument/2006/relationships/image" Target="../media/image4.png"/><Relationship Id="rId5" Type="http://schemas.openxmlformats.org/officeDocument/2006/relationships/image" Target="../media/image60.png"/><Relationship Id="rId4" Type="http://schemas.openxmlformats.org/officeDocument/2006/relationships/image" Target="../media/image59.pn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0.m4a"/><Relationship Id="rId1" Type="http://schemas.microsoft.com/office/2007/relationships/media" Target="../media/media30.m4a"/><Relationship Id="rId6" Type="http://schemas.openxmlformats.org/officeDocument/2006/relationships/image" Target="../media/image4.png"/><Relationship Id="rId5" Type="http://schemas.openxmlformats.org/officeDocument/2006/relationships/image" Target="../media/image62.png"/><Relationship Id="rId4" Type="http://schemas.openxmlformats.org/officeDocument/2006/relationships/image" Target="../media/image61.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1.m4a"/><Relationship Id="rId1" Type="http://schemas.microsoft.com/office/2007/relationships/media" Target="../media/media31.m4a"/><Relationship Id="rId6" Type="http://schemas.openxmlformats.org/officeDocument/2006/relationships/image" Target="../media/image4.png"/><Relationship Id="rId5" Type="http://schemas.openxmlformats.org/officeDocument/2006/relationships/image" Target="../media/image64.png"/><Relationship Id="rId4" Type="http://schemas.openxmlformats.org/officeDocument/2006/relationships/image" Target="../media/image63.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2.m4a"/><Relationship Id="rId1" Type="http://schemas.microsoft.com/office/2007/relationships/media" Target="../media/media32.m4a"/><Relationship Id="rId6" Type="http://schemas.openxmlformats.org/officeDocument/2006/relationships/image" Target="../media/image4.png"/><Relationship Id="rId5" Type="http://schemas.openxmlformats.org/officeDocument/2006/relationships/image" Target="../media/image66.png"/><Relationship Id="rId4" Type="http://schemas.openxmlformats.org/officeDocument/2006/relationships/image" Target="../media/image65.pn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3.m4a"/><Relationship Id="rId1" Type="http://schemas.microsoft.com/office/2007/relationships/media" Target="../media/media33.m4a"/><Relationship Id="rId6" Type="http://schemas.openxmlformats.org/officeDocument/2006/relationships/image" Target="../media/image4.png"/><Relationship Id="rId5" Type="http://schemas.openxmlformats.org/officeDocument/2006/relationships/image" Target="../media/image68.png"/><Relationship Id="rId4" Type="http://schemas.openxmlformats.org/officeDocument/2006/relationships/image" Target="../media/image67.png"/></Relationships>
</file>

<file path=ppt/slides/_rels/slide3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2.png"/><Relationship Id="rId2" Type="http://schemas.openxmlformats.org/officeDocument/2006/relationships/audio" Target="../media/media34.m4a"/><Relationship Id="rId1" Type="http://schemas.microsoft.com/office/2007/relationships/media" Target="../media/media34.m4a"/><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35.m4a"/><Relationship Id="rId1" Type="http://schemas.microsoft.com/office/2007/relationships/media" Target="../media/media35.m4a"/><Relationship Id="rId5" Type="http://schemas.openxmlformats.org/officeDocument/2006/relationships/image" Target="../media/image4.png"/><Relationship Id="rId4" Type="http://schemas.openxmlformats.org/officeDocument/2006/relationships/image" Target="../media/image73.pn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6.m4a"/><Relationship Id="rId1" Type="http://schemas.microsoft.com/office/2007/relationships/media" Target="../media/media36.m4a"/><Relationship Id="rId6" Type="http://schemas.openxmlformats.org/officeDocument/2006/relationships/image" Target="../media/image4.png"/><Relationship Id="rId5" Type="http://schemas.openxmlformats.org/officeDocument/2006/relationships/image" Target="../media/image75.png"/><Relationship Id="rId4" Type="http://schemas.openxmlformats.org/officeDocument/2006/relationships/image" Target="../media/image74.png"/></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7.m4a"/><Relationship Id="rId1" Type="http://schemas.microsoft.com/office/2007/relationships/media" Target="../media/media37.m4a"/><Relationship Id="rId6" Type="http://schemas.openxmlformats.org/officeDocument/2006/relationships/image" Target="../media/image4.png"/><Relationship Id="rId5" Type="http://schemas.openxmlformats.org/officeDocument/2006/relationships/image" Target="../media/image77.png"/><Relationship Id="rId4" Type="http://schemas.openxmlformats.org/officeDocument/2006/relationships/image" Target="../media/image76.png"/></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8.m4a"/><Relationship Id="rId1" Type="http://schemas.microsoft.com/office/2007/relationships/media" Target="../media/media38.m4a"/><Relationship Id="rId6" Type="http://schemas.openxmlformats.org/officeDocument/2006/relationships/image" Target="../media/image4.png"/><Relationship Id="rId5" Type="http://schemas.openxmlformats.org/officeDocument/2006/relationships/image" Target="../media/image79.png"/><Relationship Id="rId4" Type="http://schemas.openxmlformats.org/officeDocument/2006/relationships/image" Target="../media/image78.png"/></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9.m4a"/><Relationship Id="rId1" Type="http://schemas.microsoft.com/office/2007/relationships/media" Target="../media/media39.m4a"/><Relationship Id="rId6" Type="http://schemas.openxmlformats.org/officeDocument/2006/relationships/image" Target="../media/image4.png"/><Relationship Id="rId5" Type="http://schemas.openxmlformats.org/officeDocument/2006/relationships/image" Target="../media/image81.png"/><Relationship Id="rId4" Type="http://schemas.openxmlformats.org/officeDocument/2006/relationships/image" Target="../media/image80.png"/></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0.m4a"/><Relationship Id="rId1" Type="http://schemas.microsoft.com/office/2007/relationships/media" Target="../media/media40.m4a"/><Relationship Id="rId6" Type="http://schemas.openxmlformats.org/officeDocument/2006/relationships/image" Target="../media/image4.png"/><Relationship Id="rId5" Type="http://schemas.openxmlformats.org/officeDocument/2006/relationships/image" Target="../media/image83.png"/><Relationship Id="rId4" Type="http://schemas.openxmlformats.org/officeDocument/2006/relationships/image" Target="../media/image82.png"/></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1.m4a"/><Relationship Id="rId1" Type="http://schemas.microsoft.com/office/2007/relationships/media" Target="../media/media41.m4a"/><Relationship Id="rId6" Type="http://schemas.openxmlformats.org/officeDocument/2006/relationships/image" Target="../media/image4.png"/><Relationship Id="rId5" Type="http://schemas.openxmlformats.org/officeDocument/2006/relationships/image" Target="../media/image85.png"/><Relationship Id="rId4" Type="http://schemas.openxmlformats.org/officeDocument/2006/relationships/image" Target="../media/image84.png"/></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2.m4a"/><Relationship Id="rId1" Type="http://schemas.microsoft.com/office/2007/relationships/media" Target="../media/media42.m4a"/><Relationship Id="rId6" Type="http://schemas.openxmlformats.org/officeDocument/2006/relationships/image" Target="../media/image4.png"/><Relationship Id="rId5" Type="http://schemas.openxmlformats.org/officeDocument/2006/relationships/image" Target="../media/image87.png"/><Relationship Id="rId4" Type="http://schemas.openxmlformats.org/officeDocument/2006/relationships/image" Target="../media/image86.png"/></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3.m4a"/><Relationship Id="rId1" Type="http://schemas.microsoft.com/office/2007/relationships/media" Target="../media/media43.m4a"/><Relationship Id="rId6" Type="http://schemas.openxmlformats.org/officeDocument/2006/relationships/image" Target="../media/image4.png"/><Relationship Id="rId5" Type="http://schemas.openxmlformats.org/officeDocument/2006/relationships/image" Target="../media/image89.png"/><Relationship Id="rId4" Type="http://schemas.openxmlformats.org/officeDocument/2006/relationships/image" Target="../media/image88.png"/></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4.m4a"/><Relationship Id="rId1" Type="http://schemas.microsoft.com/office/2007/relationships/media" Target="../media/media44.m4a"/><Relationship Id="rId6" Type="http://schemas.openxmlformats.org/officeDocument/2006/relationships/image" Target="../media/image4.png"/><Relationship Id="rId5" Type="http://schemas.openxmlformats.org/officeDocument/2006/relationships/image" Target="../media/image91.png"/><Relationship Id="rId4" Type="http://schemas.openxmlformats.org/officeDocument/2006/relationships/image" Target="../media/image90.png"/></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5.m4a"/><Relationship Id="rId1" Type="http://schemas.microsoft.com/office/2007/relationships/media" Target="../media/media45.m4a"/><Relationship Id="rId6" Type="http://schemas.openxmlformats.org/officeDocument/2006/relationships/image" Target="../media/image4.png"/><Relationship Id="rId5" Type="http://schemas.openxmlformats.org/officeDocument/2006/relationships/image" Target="../media/image93.png"/><Relationship Id="rId4" Type="http://schemas.openxmlformats.org/officeDocument/2006/relationships/image" Target="../media/image92.png"/></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6.m4a"/><Relationship Id="rId1" Type="http://schemas.microsoft.com/office/2007/relationships/media" Target="../media/media46.m4a"/><Relationship Id="rId6" Type="http://schemas.openxmlformats.org/officeDocument/2006/relationships/image" Target="../media/image4.png"/><Relationship Id="rId5" Type="http://schemas.openxmlformats.org/officeDocument/2006/relationships/image" Target="../media/image95.png"/><Relationship Id="rId4" Type="http://schemas.openxmlformats.org/officeDocument/2006/relationships/image" Target="../media/image94.png"/></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7.m4a"/><Relationship Id="rId1" Type="http://schemas.microsoft.com/office/2007/relationships/media" Target="../media/media47.m4a"/><Relationship Id="rId6" Type="http://schemas.openxmlformats.org/officeDocument/2006/relationships/image" Target="../media/image4.png"/><Relationship Id="rId5" Type="http://schemas.openxmlformats.org/officeDocument/2006/relationships/image" Target="../media/image97.png"/><Relationship Id="rId4" Type="http://schemas.openxmlformats.org/officeDocument/2006/relationships/image" Target="../media/image96.png"/></Relationships>
</file>

<file path=ppt/slides/_rels/slide5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8.m4a"/><Relationship Id="rId1" Type="http://schemas.microsoft.com/office/2007/relationships/media" Target="../media/media48.m4a"/><Relationship Id="rId6" Type="http://schemas.openxmlformats.org/officeDocument/2006/relationships/image" Target="../media/image4.png"/><Relationship Id="rId5" Type="http://schemas.openxmlformats.org/officeDocument/2006/relationships/image" Target="../media/image99.png"/><Relationship Id="rId4" Type="http://schemas.openxmlformats.org/officeDocument/2006/relationships/image" Target="../media/image98.png"/></Relationships>
</file>

<file path=ppt/slides/_rels/slide5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9.m4a"/><Relationship Id="rId1" Type="http://schemas.microsoft.com/office/2007/relationships/media" Target="../media/media49.m4a"/><Relationship Id="rId6" Type="http://schemas.openxmlformats.org/officeDocument/2006/relationships/image" Target="../media/image4.png"/><Relationship Id="rId5" Type="http://schemas.openxmlformats.org/officeDocument/2006/relationships/image" Target="../media/image101.png"/><Relationship Id="rId4" Type="http://schemas.openxmlformats.org/officeDocument/2006/relationships/image" Target="../media/image100.png"/></Relationships>
</file>

<file path=ppt/slides/_rels/slide5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50.m4a"/><Relationship Id="rId1" Type="http://schemas.microsoft.com/office/2007/relationships/media" Target="../media/media50.m4a"/><Relationship Id="rId5" Type="http://schemas.openxmlformats.org/officeDocument/2006/relationships/image" Target="../media/image4.png"/><Relationship Id="rId4" Type="http://schemas.openxmlformats.org/officeDocument/2006/relationships/image" Target="../media/image102.png"/></Relationships>
</file>

<file path=ppt/slides/_rels/slide5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51.m4a"/><Relationship Id="rId1" Type="http://schemas.microsoft.com/office/2007/relationships/media" Target="../media/media51.m4a"/><Relationship Id="rId5" Type="http://schemas.openxmlformats.org/officeDocument/2006/relationships/image" Target="../media/image4.png"/><Relationship Id="rId4" Type="http://schemas.openxmlformats.org/officeDocument/2006/relationships/image" Target="../media/image103.png"/></Relationships>
</file>

<file path=ppt/slides/_rels/slide56.xml.rels><?xml version="1.0" encoding="UTF-8" standalone="yes"?>
<Relationships xmlns="http://schemas.openxmlformats.org/package/2006/relationships"><Relationship Id="rId3" Type="http://schemas.openxmlformats.org/officeDocument/2006/relationships/hyperlink" Target="https://www.littlewandlelettersandsounds.org.uk/resources/for-parents/" TargetMode="External"/><Relationship Id="rId2" Type="http://schemas.openxmlformats.org/officeDocument/2006/relationships/hyperlink" Target="mailto:office@secfs.org.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134215-F9A8-4E0C-B707-52FA58A10CBF}"/>
              </a:ext>
            </a:extLst>
          </p:cNvPr>
          <p:cNvSpPr>
            <a:spLocks noGrp="1"/>
          </p:cNvSpPr>
          <p:nvPr>
            <p:ph type="ctrTitle"/>
          </p:nvPr>
        </p:nvSpPr>
        <p:spPr>
          <a:xfrm>
            <a:off x="783995" y="2022599"/>
            <a:ext cx="9038736" cy="2812802"/>
          </a:xfrm>
        </p:spPr>
        <p:txBody>
          <a:bodyPr>
            <a:normAutofit fontScale="90000"/>
          </a:bodyPr>
          <a:lstStyle/>
          <a:p>
            <a:pPr algn="ctr"/>
            <a:r>
              <a:rPr lang="en-US" dirty="0"/>
              <a:t>Little </a:t>
            </a:r>
            <a:r>
              <a:rPr lang="en-US" dirty="0" err="1"/>
              <a:t>Wandle</a:t>
            </a:r>
            <a:r>
              <a:rPr lang="en-US" dirty="0"/>
              <a:t>: Letters and Sounds Revised</a:t>
            </a:r>
            <a:br>
              <a:rPr lang="en-US" dirty="0"/>
            </a:br>
            <a:r>
              <a:rPr lang="en-US" dirty="0"/>
              <a:t> </a:t>
            </a:r>
            <a:br>
              <a:rPr lang="en-US" dirty="0"/>
            </a:br>
            <a:r>
              <a:rPr lang="en-US" dirty="0"/>
              <a:t>How to pronounce phonemes</a:t>
            </a:r>
          </a:p>
        </p:txBody>
      </p:sp>
      <p:sp>
        <p:nvSpPr>
          <p:cNvPr id="3" name="Subtitle 2">
            <a:extLst>
              <a:ext uri="{FF2B5EF4-FFF2-40B4-BE49-F238E27FC236}">
                <a16:creationId xmlns:a16="http://schemas.microsoft.com/office/drawing/2014/main" id="{495A1635-9F82-4740-B215-212B0C26146E}"/>
              </a:ext>
            </a:extLst>
          </p:cNvPr>
          <p:cNvSpPr>
            <a:spLocks noGrp="1"/>
          </p:cNvSpPr>
          <p:nvPr>
            <p:ph type="subTitle" idx="1"/>
          </p:nvPr>
        </p:nvSpPr>
        <p:spPr>
          <a:xfrm>
            <a:off x="1326036" y="5552387"/>
            <a:ext cx="9144000" cy="1133679"/>
          </a:xfrm>
        </p:spPr>
        <p:txBody>
          <a:bodyPr>
            <a:normAutofit/>
          </a:bodyPr>
          <a:lstStyle/>
          <a:p>
            <a:pPr algn="ctr"/>
            <a:r>
              <a:rPr lang="en-US" sz="3200" dirty="0"/>
              <a:t>Information for Parents</a:t>
            </a:r>
          </a:p>
        </p:txBody>
      </p:sp>
      <p:pic>
        <p:nvPicPr>
          <p:cNvPr id="5" name="Picture 4">
            <a:extLst>
              <a:ext uri="{FF2B5EF4-FFF2-40B4-BE49-F238E27FC236}">
                <a16:creationId xmlns:a16="http://schemas.microsoft.com/office/drawing/2014/main" id="{AAD57A12-857F-46F7-AC2E-D4177927A8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473" y="12621"/>
            <a:ext cx="2390912" cy="1134440"/>
          </a:xfrm>
          <a:prstGeom prst="rect">
            <a:avLst/>
          </a:prstGeom>
        </p:spPr>
      </p:pic>
      <p:pic>
        <p:nvPicPr>
          <p:cNvPr id="1026" name="Picture 2" descr="https://www.stedwardscatholicfirstschool.co.uk/uploads/images/SiteStructure/Logo.png">
            <a:extLst>
              <a:ext uri="{FF2B5EF4-FFF2-40B4-BE49-F238E27FC236}">
                <a16:creationId xmlns:a16="http://schemas.microsoft.com/office/drawing/2014/main" id="{841F75EB-E750-4821-AB97-160997C7F8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5473" y="5620627"/>
            <a:ext cx="872753" cy="11336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54243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AB3F7-1B06-4548-AF25-08D2CC310304}"/>
              </a:ext>
            </a:extLst>
          </p:cNvPr>
          <p:cNvSpPr>
            <a:spLocks noGrp="1"/>
          </p:cNvSpPr>
          <p:nvPr>
            <p:ph type="title"/>
          </p:nvPr>
        </p:nvSpPr>
        <p:spPr/>
        <p:txBody>
          <a:bodyPr>
            <a:normAutofit/>
          </a:bodyPr>
          <a:lstStyle/>
          <a:p>
            <a:r>
              <a:rPr lang="en-US" sz="4000" dirty="0"/>
              <a:t>Phonemes and Graphemes</a:t>
            </a:r>
          </a:p>
        </p:txBody>
      </p:sp>
      <p:sp>
        <p:nvSpPr>
          <p:cNvPr id="3" name="Content Placeholder 2">
            <a:extLst>
              <a:ext uri="{FF2B5EF4-FFF2-40B4-BE49-F238E27FC236}">
                <a16:creationId xmlns:a16="http://schemas.microsoft.com/office/drawing/2014/main" id="{EDC220E2-22A9-45AC-9B6D-69CC20B278FA}"/>
              </a:ext>
            </a:extLst>
          </p:cNvPr>
          <p:cNvSpPr>
            <a:spLocks noGrp="1"/>
          </p:cNvSpPr>
          <p:nvPr>
            <p:ph idx="1"/>
          </p:nvPr>
        </p:nvSpPr>
        <p:spPr>
          <a:xfrm>
            <a:off x="677334" y="1800521"/>
            <a:ext cx="8596668" cy="4240842"/>
          </a:xfrm>
        </p:spPr>
        <p:txBody>
          <a:bodyPr>
            <a:normAutofit fontScale="92500"/>
          </a:bodyPr>
          <a:lstStyle/>
          <a:p>
            <a:r>
              <a:rPr lang="en-US" sz="2400" dirty="0"/>
              <a:t>We talk to our children about phonemes and graphemes. </a:t>
            </a:r>
          </a:p>
          <a:p>
            <a:endParaRPr lang="en-US" sz="2400" dirty="0"/>
          </a:p>
          <a:p>
            <a:r>
              <a:rPr lang="en-US" sz="2400" dirty="0"/>
              <a:t>Phonemes are the smallest single unit of sound heard in a word. </a:t>
            </a:r>
          </a:p>
          <a:p>
            <a:pPr marL="0" indent="0">
              <a:buNone/>
            </a:pPr>
            <a:r>
              <a:rPr lang="en-US" sz="2400" dirty="0"/>
              <a:t>     </a:t>
            </a:r>
            <a:r>
              <a:rPr lang="en-US" sz="2400" dirty="0" err="1"/>
              <a:t>i.e</a:t>
            </a:r>
            <a:r>
              <a:rPr lang="en-US" sz="2400" dirty="0"/>
              <a:t> in the word cat the phonemes are c-a-t. </a:t>
            </a:r>
          </a:p>
          <a:p>
            <a:endParaRPr lang="en-US" sz="2400" dirty="0"/>
          </a:p>
          <a:p>
            <a:r>
              <a:rPr lang="en-US" sz="2400" dirty="0"/>
              <a:t>Graphemes are the written representation of these sounds.</a:t>
            </a:r>
          </a:p>
          <a:p>
            <a:endParaRPr lang="en-US" sz="2400" dirty="0"/>
          </a:p>
          <a:p>
            <a:r>
              <a:rPr lang="en-US" sz="2400" dirty="0"/>
              <a:t>We refer to both of these as GPC – Grapheme Phoneme Correspondence. </a:t>
            </a:r>
          </a:p>
        </p:txBody>
      </p:sp>
    </p:spTree>
    <p:extLst>
      <p:ext uri="{BB962C8B-B14F-4D97-AF65-F5344CB8AC3E}">
        <p14:creationId xmlns:p14="http://schemas.microsoft.com/office/powerpoint/2010/main" val="41468159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736325-5055-4B01-B7D0-9405129FFF13}"/>
              </a:ext>
            </a:extLst>
          </p:cNvPr>
          <p:cNvSpPr>
            <a:spLocks noGrp="1"/>
          </p:cNvSpPr>
          <p:nvPr>
            <p:ph type="title"/>
          </p:nvPr>
        </p:nvSpPr>
        <p:spPr/>
        <p:txBody>
          <a:bodyPr>
            <a:normAutofit/>
          </a:bodyPr>
          <a:lstStyle/>
          <a:p>
            <a:r>
              <a:rPr lang="en-US" sz="4000" dirty="0"/>
              <a:t>The alphabet and phonics</a:t>
            </a:r>
          </a:p>
        </p:txBody>
      </p:sp>
      <p:sp>
        <p:nvSpPr>
          <p:cNvPr id="3" name="Content Placeholder 2">
            <a:extLst>
              <a:ext uri="{FF2B5EF4-FFF2-40B4-BE49-F238E27FC236}">
                <a16:creationId xmlns:a16="http://schemas.microsoft.com/office/drawing/2014/main" id="{EA4A69C6-9716-49E8-B0F8-57990E85751D}"/>
              </a:ext>
            </a:extLst>
          </p:cNvPr>
          <p:cNvSpPr>
            <a:spLocks noGrp="1"/>
          </p:cNvSpPr>
          <p:nvPr>
            <p:ph idx="1"/>
          </p:nvPr>
        </p:nvSpPr>
        <p:spPr/>
        <p:txBody>
          <a:bodyPr>
            <a:normAutofit/>
          </a:bodyPr>
          <a:lstStyle/>
          <a:p>
            <a:r>
              <a:rPr lang="en-US" sz="2000" dirty="0"/>
              <a:t>There are 26 letters in the alphabet BUT there are 44+ phonemes in the English language. </a:t>
            </a:r>
          </a:p>
          <a:p>
            <a:endParaRPr lang="en-US" sz="2000" dirty="0"/>
          </a:p>
          <a:p>
            <a:r>
              <a:rPr lang="en-US" sz="2000" dirty="0"/>
              <a:t>This does cause issues with reading and writing but with the correct phonic teaching by the end of KS1 children should be able decode and read using their phonic knowledge. This knowledge will them transfer into their writing.  </a:t>
            </a:r>
          </a:p>
        </p:txBody>
      </p:sp>
    </p:spTree>
    <p:extLst>
      <p:ext uri="{BB962C8B-B14F-4D97-AF65-F5344CB8AC3E}">
        <p14:creationId xmlns:p14="http://schemas.microsoft.com/office/powerpoint/2010/main" val="39533232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6A7A2E-F4BE-4DC8-93AD-920B2285ECD8}"/>
              </a:ext>
            </a:extLst>
          </p:cNvPr>
          <p:cNvSpPr>
            <a:spLocks noGrp="1"/>
          </p:cNvSpPr>
          <p:nvPr>
            <p:ph type="title"/>
          </p:nvPr>
        </p:nvSpPr>
        <p:spPr/>
        <p:txBody>
          <a:bodyPr/>
          <a:lstStyle/>
          <a:p>
            <a:r>
              <a:rPr lang="en-US" dirty="0"/>
              <a:t>Phonics is split into 5 phases of learning. </a:t>
            </a:r>
          </a:p>
        </p:txBody>
      </p:sp>
      <p:sp>
        <p:nvSpPr>
          <p:cNvPr id="3" name="Content Placeholder 2">
            <a:extLst>
              <a:ext uri="{FF2B5EF4-FFF2-40B4-BE49-F238E27FC236}">
                <a16:creationId xmlns:a16="http://schemas.microsoft.com/office/drawing/2014/main" id="{9773CB25-40B6-4DC8-8967-75D22DA5EBB1}"/>
              </a:ext>
            </a:extLst>
          </p:cNvPr>
          <p:cNvSpPr>
            <a:spLocks noGrp="1"/>
          </p:cNvSpPr>
          <p:nvPr>
            <p:ph idx="1"/>
          </p:nvPr>
        </p:nvSpPr>
        <p:spPr/>
        <p:txBody>
          <a:bodyPr>
            <a:normAutofit fontScale="77500" lnSpcReduction="20000"/>
          </a:bodyPr>
          <a:lstStyle/>
          <a:p>
            <a:r>
              <a:rPr lang="en-US" sz="2800" dirty="0"/>
              <a:t>Phase 1: taught in Nursery </a:t>
            </a:r>
            <a:r>
              <a:rPr lang="en-US" sz="2200" dirty="0"/>
              <a:t>(no phonemes taught – focus on oral blending, speaking and listening)</a:t>
            </a:r>
          </a:p>
          <a:p>
            <a:r>
              <a:rPr lang="en-US" sz="2800" dirty="0"/>
              <a:t>Phase 2: taught in Reception </a:t>
            </a:r>
            <a:r>
              <a:rPr lang="en-US" sz="2200" dirty="0"/>
              <a:t>(32 phonemes taught + double letters)</a:t>
            </a:r>
          </a:p>
          <a:p>
            <a:r>
              <a:rPr lang="en-US" sz="2800" dirty="0"/>
              <a:t>Phase 3: taught in Reception </a:t>
            </a:r>
            <a:r>
              <a:rPr lang="en-US" sz="2200" dirty="0"/>
              <a:t>(14 phonemes taught)</a:t>
            </a:r>
          </a:p>
          <a:p>
            <a:r>
              <a:rPr lang="en-US" sz="2800" dirty="0"/>
              <a:t>Phase 4: taught in Reception </a:t>
            </a:r>
            <a:r>
              <a:rPr lang="en-US" sz="2200" dirty="0"/>
              <a:t>(no phonemes taught – focus on blending longer words)</a:t>
            </a:r>
          </a:p>
          <a:p>
            <a:r>
              <a:rPr lang="en-US" sz="2800" dirty="0"/>
              <a:t>Phase 5: taught in Year 1 </a:t>
            </a:r>
            <a:r>
              <a:rPr lang="en-US" sz="2200" dirty="0"/>
              <a:t>(alternative pronunciations of taught)</a:t>
            </a:r>
          </a:p>
          <a:p>
            <a:endParaRPr lang="en-US" sz="2800" dirty="0"/>
          </a:p>
          <a:p>
            <a:r>
              <a:rPr lang="en-US" sz="2800" dirty="0"/>
              <a:t>Children may also continue learning phonics in Year 2 Autumn term to consolidate their learning. </a:t>
            </a:r>
          </a:p>
        </p:txBody>
      </p:sp>
    </p:spTree>
    <p:extLst>
      <p:ext uri="{BB962C8B-B14F-4D97-AF65-F5344CB8AC3E}">
        <p14:creationId xmlns:p14="http://schemas.microsoft.com/office/powerpoint/2010/main" val="25679887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490DC9-0309-4C14-97B5-FDADC564B8F6}"/>
              </a:ext>
            </a:extLst>
          </p:cNvPr>
          <p:cNvSpPr>
            <a:spLocks noGrp="1"/>
          </p:cNvSpPr>
          <p:nvPr>
            <p:ph type="title"/>
          </p:nvPr>
        </p:nvSpPr>
        <p:spPr/>
        <p:txBody>
          <a:bodyPr/>
          <a:lstStyle/>
          <a:p>
            <a:r>
              <a:rPr lang="en-US" dirty="0"/>
              <a:t>Phase 2</a:t>
            </a:r>
          </a:p>
        </p:txBody>
      </p:sp>
      <p:pic>
        <p:nvPicPr>
          <p:cNvPr id="4" name="Picture 3">
            <a:extLst>
              <a:ext uri="{FF2B5EF4-FFF2-40B4-BE49-F238E27FC236}">
                <a16:creationId xmlns:a16="http://schemas.microsoft.com/office/drawing/2014/main" id="{6DDA0DC8-7F27-4439-8F54-25561ED84A8F}"/>
              </a:ext>
            </a:extLst>
          </p:cNvPr>
          <p:cNvPicPr>
            <a:picLocks noChangeAspect="1"/>
          </p:cNvPicPr>
          <p:nvPr/>
        </p:nvPicPr>
        <p:blipFill>
          <a:blip r:embed="rId4"/>
          <a:stretch>
            <a:fillRect/>
          </a:stretch>
        </p:blipFill>
        <p:spPr>
          <a:xfrm>
            <a:off x="1270443" y="1399439"/>
            <a:ext cx="7410450" cy="5114925"/>
          </a:xfrm>
          <a:prstGeom prst="rect">
            <a:avLst/>
          </a:prstGeom>
        </p:spPr>
      </p:pic>
      <p:pic>
        <p:nvPicPr>
          <p:cNvPr id="3" name="Recorded Sound">
            <a:hlinkClick r:id="" action="ppaction://media"/>
            <a:extLst>
              <a:ext uri="{FF2B5EF4-FFF2-40B4-BE49-F238E27FC236}">
                <a16:creationId xmlns:a16="http://schemas.microsoft.com/office/drawing/2014/main" id="{AB81DDD2-CFAA-40C4-A9EA-F9972BB72C4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60586" y="406400"/>
            <a:ext cx="406400" cy="406400"/>
          </a:xfrm>
          <a:prstGeom prst="rect">
            <a:avLst/>
          </a:prstGeom>
        </p:spPr>
      </p:pic>
    </p:spTree>
    <p:extLst>
      <p:ext uri="{BB962C8B-B14F-4D97-AF65-F5344CB8AC3E}">
        <p14:creationId xmlns:p14="http://schemas.microsoft.com/office/powerpoint/2010/main" val="1071564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64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AC35B3E-2C2A-4A2C-ACD4-252BE3F5CF17}"/>
              </a:ext>
            </a:extLst>
          </p:cNvPr>
          <p:cNvPicPr>
            <a:picLocks noChangeAspect="1"/>
          </p:cNvPicPr>
          <p:nvPr/>
        </p:nvPicPr>
        <p:blipFill>
          <a:blip r:embed="rId4"/>
          <a:stretch>
            <a:fillRect/>
          </a:stretch>
        </p:blipFill>
        <p:spPr>
          <a:xfrm>
            <a:off x="894796" y="895350"/>
            <a:ext cx="3533775" cy="5067300"/>
          </a:xfrm>
          <a:prstGeom prst="rect">
            <a:avLst/>
          </a:prstGeom>
        </p:spPr>
      </p:pic>
      <p:pic>
        <p:nvPicPr>
          <p:cNvPr id="3" name="Picture 2">
            <a:extLst>
              <a:ext uri="{FF2B5EF4-FFF2-40B4-BE49-F238E27FC236}">
                <a16:creationId xmlns:a16="http://schemas.microsoft.com/office/drawing/2014/main" id="{7557B2E0-FF13-49D6-ABCB-BE0B6B92C3C3}"/>
              </a:ext>
            </a:extLst>
          </p:cNvPr>
          <p:cNvPicPr>
            <a:picLocks noChangeAspect="1"/>
          </p:cNvPicPr>
          <p:nvPr/>
        </p:nvPicPr>
        <p:blipFill>
          <a:blip r:embed="rId5"/>
          <a:stretch>
            <a:fillRect/>
          </a:stretch>
        </p:blipFill>
        <p:spPr>
          <a:xfrm>
            <a:off x="5126553" y="895350"/>
            <a:ext cx="3533775" cy="5124450"/>
          </a:xfrm>
          <a:prstGeom prst="rect">
            <a:avLst/>
          </a:prstGeom>
        </p:spPr>
      </p:pic>
      <p:pic>
        <p:nvPicPr>
          <p:cNvPr id="4" name="Recorded Sound">
            <a:hlinkClick r:id="" action="ppaction://media"/>
            <a:extLst>
              <a:ext uri="{FF2B5EF4-FFF2-40B4-BE49-F238E27FC236}">
                <a16:creationId xmlns:a16="http://schemas.microsoft.com/office/drawing/2014/main" id="{734DECE1-BF51-48A4-B7BC-87037F3C2DB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532305" y="180942"/>
            <a:ext cx="406400" cy="406400"/>
          </a:xfrm>
          <a:prstGeom prst="rect">
            <a:avLst/>
          </a:prstGeom>
        </p:spPr>
      </p:pic>
    </p:spTree>
    <p:extLst>
      <p:ext uri="{BB962C8B-B14F-4D97-AF65-F5344CB8AC3E}">
        <p14:creationId xmlns:p14="http://schemas.microsoft.com/office/powerpoint/2010/main" val="3239368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209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7C3B839-C441-411F-BF1D-CA960599E37E}"/>
              </a:ext>
            </a:extLst>
          </p:cNvPr>
          <p:cNvPicPr>
            <a:picLocks noChangeAspect="1"/>
          </p:cNvPicPr>
          <p:nvPr/>
        </p:nvPicPr>
        <p:blipFill>
          <a:blip r:embed="rId4"/>
          <a:stretch>
            <a:fillRect/>
          </a:stretch>
        </p:blipFill>
        <p:spPr>
          <a:xfrm>
            <a:off x="810511" y="755686"/>
            <a:ext cx="3638550" cy="5133975"/>
          </a:xfrm>
          <a:prstGeom prst="rect">
            <a:avLst/>
          </a:prstGeom>
        </p:spPr>
      </p:pic>
      <p:pic>
        <p:nvPicPr>
          <p:cNvPr id="3" name="Picture 2">
            <a:extLst>
              <a:ext uri="{FF2B5EF4-FFF2-40B4-BE49-F238E27FC236}">
                <a16:creationId xmlns:a16="http://schemas.microsoft.com/office/drawing/2014/main" id="{8299D64B-BA37-47E2-8786-86D5ADBE0287}"/>
              </a:ext>
            </a:extLst>
          </p:cNvPr>
          <p:cNvPicPr>
            <a:picLocks noChangeAspect="1"/>
          </p:cNvPicPr>
          <p:nvPr/>
        </p:nvPicPr>
        <p:blipFill>
          <a:blip r:embed="rId5"/>
          <a:stretch>
            <a:fillRect/>
          </a:stretch>
        </p:blipFill>
        <p:spPr>
          <a:xfrm>
            <a:off x="5029422" y="755686"/>
            <a:ext cx="3600450" cy="5105400"/>
          </a:xfrm>
          <a:prstGeom prst="rect">
            <a:avLst/>
          </a:prstGeom>
        </p:spPr>
      </p:pic>
      <p:pic>
        <p:nvPicPr>
          <p:cNvPr id="4" name="Recorded Sound">
            <a:hlinkClick r:id="" action="ppaction://media"/>
            <a:extLst>
              <a:ext uri="{FF2B5EF4-FFF2-40B4-BE49-F238E27FC236}">
                <a16:creationId xmlns:a16="http://schemas.microsoft.com/office/drawing/2014/main" id="{B22C0B28-17A8-47E0-AFC6-37502A819B0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03833" y="349286"/>
            <a:ext cx="406400" cy="406400"/>
          </a:xfrm>
          <a:prstGeom prst="rect">
            <a:avLst/>
          </a:prstGeom>
        </p:spPr>
      </p:pic>
    </p:spTree>
    <p:extLst>
      <p:ext uri="{BB962C8B-B14F-4D97-AF65-F5344CB8AC3E}">
        <p14:creationId xmlns:p14="http://schemas.microsoft.com/office/powerpoint/2010/main" val="3930266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07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A8000B5-475D-4C2A-A42D-15BDC1B48148}"/>
              </a:ext>
            </a:extLst>
          </p:cNvPr>
          <p:cNvPicPr>
            <a:picLocks noChangeAspect="1"/>
          </p:cNvPicPr>
          <p:nvPr/>
        </p:nvPicPr>
        <p:blipFill>
          <a:blip r:embed="rId4"/>
          <a:stretch>
            <a:fillRect/>
          </a:stretch>
        </p:blipFill>
        <p:spPr>
          <a:xfrm>
            <a:off x="1153300" y="871537"/>
            <a:ext cx="3590925" cy="5114925"/>
          </a:xfrm>
          <a:prstGeom prst="rect">
            <a:avLst/>
          </a:prstGeom>
        </p:spPr>
      </p:pic>
      <p:pic>
        <p:nvPicPr>
          <p:cNvPr id="3" name="Picture 2">
            <a:extLst>
              <a:ext uri="{FF2B5EF4-FFF2-40B4-BE49-F238E27FC236}">
                <a16:creationId xmlns:a16="http://schemas.microsoft.com/office/drawing/2014/main" id="{3861C0CB-6173-49FB-A80A-D473CB58D9EE}"/>
              </a:ext>
            </a:extLst>
          </p:cNvPr>
          <p:cNvPicPr>
            <a:picLocks noChangeAspect="1"/>
          </p:cNvPicPr>
          <p:nvPr/>
        </p:nvPicPr>
        <p:blipFill>
          <a:blip r:embed="rId5"/>
          <a:stretch>
            <a:fillRect/>
          </a:stretch>
        </p:blipFill>
        <p:spPr>
          <a:xfrm>
            <a:off x="5324918" y="842962"/>
            <a:ext cx="3562350" cy="5143500"/>
          </a:xfrm>
          <a:prstGeom prst="rect">
            <a:avLst/>
          </a:prstGeom>
        </p:spPr>
      </p:pic>
      <p:pic>
        <p:nvPicPr>
          <p:cNvPr id="4" name="Recorded Sound">
            <a:hlinkClick r:id="" action="ppaction://media"/>
            <a:extLst>
              <a:ext uri="{FF2B5EF4-FFF2-40B4-BE49-F238E27FC236}">
                <a16:creationId xmlns:a16="http://schemas.microsoft.com/office/drawing/2014/main" id="{DC7427DA-76B7-4411-B2BB-7FADB84419A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87268" y="199796"/>
            <a:ext cx="406400" cy="406400"/>
          </a:xfrm>
          <a:prstGeom prst="rect">
            <a:avLst/>
          </a:prstGeom>
        </p:spPr>
      </p:pic>
    </p:spTree>
    <p:extLst>
      <p:ext uri="{BB962C8B-B14F-4D97-AF65-F5344CB8AC3E}">
        <p14:creationId xmlns:p14="http://schemas.microsoft.com/office/powerpoint/2010/main" val="1438083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93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DB62FB7-C5EB-451B-B3B6-9FF8D3B566CC}"/>
              </a:ext>
            </a:extLst>
          </p:cNvPr>
          <p:cNvPicPr>
            <a:picLocks noChangeAspect="1"/>
          </p:cNvPicPr>
          <p:nvPr/>
        </p:nvPicPr>
        <p:blipFill>
          <a:blip r:embed="rId4"/>
          <a:stretch>
            <a:fillRect/>
          </a:stretch>
        </p:blipFill>
        <p:spPr>
          <a:xfrm>
            <a:off x="1054285" y="881062"/>
            <a:ext cx="3533775" cy="5095875"/>
          </a:xfrm>
          <a:prstGeom prst="rect">
            <a:avLst/>
          </a:prstGeom>
        </p:spPr>
      </p:pic>
      <p:pic>
        <p:nvPicPr>
          <p:cNvPr id="3" name="Picture 2">
            <a:extLst>
              <a:ext uri="{FF2B5EF4-FFF2-40B4-BE49-F238E27FC236}">
                <a16:creationId xmlns:a16="http://schemas.microsoft.com/office/drawing/2014/main" id="{F7C01B57-558E-43B8-8BA7-B616EF48415C}"/>
              </a:ext>
            </a:extLst>
          </p:cNvPr>
          <p:cNvPicPr>
            <a:picLocks noChangeAspect="1"/>
          </p:cNvPicPr>
          <p:nvPr/>
        </p:nvPicPr>
        <p:blipFill>
          <a:blip r:embed="rId5"/>
          <a:stretch>
            <a:fillRect/>
          </a:stretch>
        </p:blipFill>
        <p:spPr>
          <a:xfrm>
            <a:off x="5102742" y="881062"/>
            <a:ext cx="3581400" cy="5086350"/>
          </a:xfrm>
          <a:prstGeom prst="rect">
            <a:avLst/>
          </a:prstGeom>
        </p:spPr>
      </p:pic>
      <p:pic>
        <p:nvPicPr>
          <p:cNvPr id="4" name="Recorded Sound">
            <a:hlinkClick r:id="" action="ppaction://media"/>
            <a:extLst>
              <a:ext uri="{FF2B5EF4-FFF2-40B4-BE49-F238E27FC236}">
                <a16:creationId xmlns:a16="http://schemas.microsoft.com/office/drawing/2014/main" id="{4CA5DA5A-2861-4906-85E3-2329FCB8B6D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84142" y="228077"/>
            <a:ext cx="406400" cy="406400"/>
          </a:xfrm>
          <a:prstGeom prst="rect">
            <a:avLst/>
          </a:prstGeom>
        </p:spPr>
      </p:pic>
    </p:spTree>
    <p:extLst>
      <p:ext uri="{BB962C8B-B14F-4D97-AF65-F5344CB8AC3E}">
        <p14:creationId xmlns:p14="http://schemas.microsoft.com/office/powerpoint/2010/main" val="2044692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02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F2259C0-8DD4-4EBF-9C0D-7C8EAFDBDFEA}"/>
              </a:ext>
            </a:extLst>
          </p:cNvPr>
          <p:cNvPicPr>
            <a:picLocks noChangeAspect="1"/>
          </p:cNvPicPr>
          <p:nvPr/>
        </p:nvPicPr>
        <p:blipFill>
          <a:blip r:embed="rId4"/>
          <a:stretch>
            <a:fillRect/>
          </a:stretch>
        </p:blipFill>
        <p:spPr>
          <a:xfrm>
            <a:off x="865822" y="833437"/>
            <a:ext cx="3571875" cy="5191125"/>
          </a:xfrm>
          <a:prstGeom prst="rect">
            <a:avLst/>
          </a:prstGeom>
        </p:spPr>
      </p:pic>
      <p:pic>
        <p:nvPicPr>
          <p:cNvPr id="3" name="Picture 2">
            <a:extLst>
              <a:ext uri="{FF2B5EF4-FFF2-40B4-BE49-F238E27FC236}">
                <a16:creationId xmlns:a16="http://schemas.microsoft.com/office/drawing/2014/main" id="{D94B505D-C977-4701-97C8-69B86C3BC7F2}"/>
              </a:ext>
            </a:extLst>
          </p:cNvPr>
          <p:cNvPicPr>
            <a:picLocks noChangeAspect="1"/>
          </p:cNvPicPr>
          <p:nvPr/>
        </p:nvPicPr>
        <p:blipFill>
          <a:blip r:embed="rId5"/>
          <a:stretch>
            <a:fillRect/>
          </a:stretch>
        </p:blipFill>
        <p:spPr>
          <a:xfrm>
            <a:off x="4954270" y="833437"/>
            <a:ext cx="3543300" cy="5143500"/>
          </a:xfrm>
          <a:prstGeom prst="rect">
            <a:avLst/>
          </a:prstGeom>
        </p:spPr>
      </p:pic>
      <p:pic>
        <p:nvPicPr>
          <p:cNvPr id="4" name="Recorded Sound">
            <a:hlinkClick r:id="" action="ppaction://media"/>
            <a:extLst>
              <a:ext uri="{FF2B5EF4-FFF2-40B4-BE49-F238E27FC236}">
                <a16:creationId xmlns:a16="http://schemas.microsoft.com/office/drawing/2014/main" id="{5ECFE850-C53F-4907-983F-F9765A4A6DF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01987" y="237503"/>
            <a:ext cx="406400" cy="406400"/>
          </a:xfrm>
          <a:prstGeom prst="rect">
            <a:avLst/>
          </a:prstGeom>
        </p:spPr>
      </p:pic>
    </p:spTree>
    <p:extLst>
      <p:ext uri="{BB962C8B-B14F-4D97-AF65-F5344CB8AC3E}">
        <p14:creationId xmlns:p14="http://schemas.microsoft.com/office/powerpoint/2010/main" val="302649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93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9951F42-B30E-4D54-B8D2-1AE8F1F5F88A}"/>
              </a:ext>
            </a:extLst>
          </p:cNvPr>
          <p:cNvPicPr>
            <a:picLocks noChangeAspect="1"/>
          </p:cNvPicPr>
          <p:nvPr/>
        </p:nvPicPr>
        <p:blipFill>
          <a:blip r:embed="rId4"/>
          <a:stretch>
            <a:fillRect/>
          </a:stretch>
        </p:blipFill>
        <p:spPr>
          <a:xfrm>
            <a:off x="1027150" y="871537"/>
            <a:ext cx="3524250" cy="5114925"/>
          </a:xfrm>
          <a:prstGeom prst="rect">
            <a:avLst/>
          </a:prstGeom>
        </p:spPr>
      </p:pic>
      <p:pic>
        <p:nvPicPr>
          <p:cNvPr id="3" name="Picture 2">
            <a:extLst>
              <a:ext uri="{FF2B5EF4-FFF2-40B4-BE49-F238E27FC236}">
                <a16:creationId xmlns:a16="http://schemas.microsoft.com/office/drawing/2014/main" id="{C78FA848-D184-427E-9960-1689F01D7726}"/>
              </a:ext>
            </a:extLst>
          </p:cNvPr>
          <p:cNvPicPr>
            <a:picLocks noChangeAspect="1"/>
          </p:cNvPicPr>
          <p:nvPr/>
        </p:nvPicPr>
        <p:blipFill>
          <a:blip r:embed="rId5"/>
          <a:stretch>
            <a:fillRect/>
          </a:stretch>
        </p:blipFill>
        <p:spPr>
          <a:xfrm>
            <a:off x="5004834" y="871537"/>
            <a:ext cx="3543300" cy="5153025"/>
          </a:xfrm>
          <a:prstGeom prst="rect">
            <a:avLst/>
          </a:prstGeom>
        </p:spPr>
      </p:pic>
      <p:pic>
        <p:nvPicPr>
          <p:cNvPr id="4" name="Recorded Sound">
            <a:hlinkClick r:id="" action="ppaction://media"/>
            <a:extLst>
              <a:ext uri="{FF2B5EF4-FFF2-40B4-BE49-F238E27FC236}">
                <a16:creationId xmlns:a16="http://schemas.microsoft.com/office/drawing/2014/main" id="{5B653ABD-A050-46F0-BF26-0DCD5561146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01553" y="265784"/>
            <a:ext cx="406400" cy="406400"/>
          </a:xfrm>
          <a:prstGeom prst="rect">
            <a:avLst/>
          </a:prstGeom>
        </p:spPr>
      </p:pic>
    </p:spTree>
    <p:extLst>
      <p:ext uri="{BB962C8B-B14F-4D97-AF65-F5344CB8AC3E}">
        <p14:creationId xmlns:p14="http://schemas.microsoft.com/office/powerpoint/2010/main" val="2008269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81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27818C7-DF68-4B24-BA6D-A37E2B4260BE}"/>
              </a:ext>
            </a:extLst>
          </p:cNvPr>
          <p:cNvPicPr>
            <a:picLocks noChangeAspect="1"/>
          </p:cNvPicPr>
          <p:nvPr/>
        </p:nvPicPr>
        <p:blipFill>
          <a:blip r:embed="rId4"/>
          <a:stretch>
            <a:fillRect/>
          </a:stretch>
        </p:blipFill>
        <p:spPr>
          <a:xfrm>
            <a:off x="836871" y="866775"/>
            <a:ext cx="3543300" cy="5124450"/>
          </a:xfrm>
          <a:prstGeom prst="rect">
            <a:avLst/>
          </a:prstGeom>
        </p:spPr>
      </p:pic>
      <p:pic>
        <p:nvPicPr>
          <p:cNvPr id="3" name="Picture 2">
            <a:extLst>
              <a:ext uri="{FF2B5EF4-FFF2-40B4-BE49-F238E27FC236}">
                <a16:creationId xmlns:a16="http://schemas.microsoft.com/office/drawing/2014/main" id="{1C76BBBD-1588-4390-BBD8-FCB3F0D1AB48}"/>
              </a:ext>
            </a:extLst>
          </p:cNvPr>
          <p:cNvPicPr>
            <a:picLocks noChangeAspect="1"/>
          </p:cNvPicPr>
          <p:nvPr/>
        </p:nvPicPr>
        <p:blipFill>
          <a:blip r:embed="rId5"/>
          <a:stretch>
            <a:fillRect/>
          </a:stretch>
        </p:blipFill>
        <p:spPr>
          <a:xfrm>
            <a:off x="4984676" y="838200"/>
            <a:ext cx="3562350" cy="5153025"/>
          </a:xfrm>
          <a:prstGeom prst="rect">
            <a:avLst/>
          </a:prstGeom>
        </p:spPr>
      </p:pic>
      <p:pic>
        <p:nvPicPr>
          <p:cNvPr id="4" name="Recorded Sound">
            <a:hlinkClick r:id="" action="ppaction://media"/>
            <a:extLst>
              <a:ext uri="{FF2B5EF4-FFF2-40B4-BE49-F238E27FC236}">
                <a16:creationId xmlns:a16="http://schemas.microsoft.com/office/drawing/2014/main" id="{C8EBAD71-E46A-4365-B4E4-CA7EBFE797C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92561" y="237503"/>
            <a:ext cx="406400" cy="406400"/>
          </a:xfrm>
          <a:prstGeom prst="rect">
            <a:avLst/>
          </a:prstGeom>
        </p:spPr>
      </p:pic>
    </p:spTree>
    <p:extLst>
      <p:ext uri="{BB962C8B-B14F-4D97-AF65-F5344CB8AC3E}">
        <p14:creationId xmlns:p14="http://schemas.microsoft.com/office/powerpoint/2010/main" val="3710601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93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B96AC18-E1D7-4344-897C-D95134A7885C}"/>
              </a:ext>
            </a:extLst>
          </p:cNvPr>
          <p:cNvPicPr>
            <a:picLocks noChangeAspect="1"/>
          </p:cNvPicPr>
          <p:nvPr/>
        </p:nvPicPr>
        <p:blipFill>
          <a:blip r:embed="rId4"/>
          <a:stretch>
            <a:fillRect/>
          </a:stretch>
        </p:blipFill>
        <p:spPr>
          <a:xfrm>
            <a:off x="4660937" y="857250"/>
            <a:ext cx="3571875" cy="5143500"/>
          </a:xfrm>
          <a:prstGeom prst="rect">
            <a:avLst/>
          </a:prstGeom>
        </p:spPr>
      </p:pic>
      <p:pic>
        <p:nvPicPr>
          <p:cNvPr id="3" name="Picture 2">
            <a:extLst>
              <a:ext uri="{FF2B5EF4-FFF2-40B4-BE49-F238E27FC236}">
                <a16:creationId xmlns:a16="http://schemas.microsoft.com/office/drawing/2014/main" id="{B16036B4-5C8D-42E8-95F9-69F5127DA8B4}"/>
              </a:ext>
            </a:extLst>
          </p:cNvPr>
          <p:cNvPicPr>
            <a:picLocks noChangeAspect="1"/>
          </p:cNvPicPr>
          <p:nvPr/>
        </p:nvPicPr>
        <p:blipFill>
          <a:blip r:embed="rId5"/>
          <a:stretch>
            <a:fillRect/>
          </a:stretch>
        </p:blipFill>
        <p:spPr>
          <a:xfrm>
            <a:off x="639614" y="857250"/>
            <a:ext cx="3533775" cy="5095875"/>
          </a:xfrm>
          <a:prstGeom prst="rect">
            <a:avLst/>
          </a:prstGeom>
        </p:spPr>
      </p:pic>
      <p:pic>
        <p:nvPicPr>
          <p:cNvPr id="4" name="Recorded Sound">
            <a:hlinkClick r:id="" action="ppaction://media"/>
            <a:extLst>
              <a:ext uri="{FF2B5EF4-FFF2-40B4-BE49-F238E27FC236}">
                <a16:creationId xmlns:a16="http://schemas.microsoft.com/office/drawing/2014/main" id="{27F7CE69-0581-4B3A-A795-EFFDF437FEB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588866" y="256357"/>
            <a:ext cx="406400" cy="406400"/>
          </a:xfrm>
          <a:prstGeom prst="rect">
            <a:avLst/>
          </a:prstGeom>
        </p:spPr>
      </p:pic>
    </p:spTree>
    <p:extLst>
      <p:ext uri="{BB962C8B-B14F-4D97-AF65-F5344CB8AC3E}">
        <p14:creationId xmlns:p14="http://schemas.microsoft.com/office/powerpoint/2010/main" val="1119783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35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D83C8D9-3D7F-410B-B85E-313CEA4662B9}"/>
              </a:ext>
            </a:extLst>
          </p:cNvPr>
          <p:cNvPicPr>
            <a:picLocks noChangeAspect="1"/>
          </p:cNvPicPr>
          <p:nvPr/>
        </p:nvPicPr>
        <p:blipFill>
          <a:blip r:embed="rId4"/>
          <a:stretch>
            <a:fillRect/>
          </a:stretch>
        </p:blipFill>
        <p:spPr>
          <a:xfrm>
            <a:off x="4843905" y="871537"/>
            <a:ext cx="3609975" cy="5114925"/>
          </a:xfrm>
          <a:prstGeom prst="rect">
            <a:avLst/>
          </a:prstGeom>
        </p:spPr>
      </p:pic>
      <p:pic>
        <p:nvPicPr>
          <p:cNvPr id="3" name="Picture 2">
            <a:extLst>
              <a:ext uri="{FF2B5EF4-FFF2-40B4-BE49-F238E27FC236}">
                <a16:creationId xmlns:a16="http://schemas.microsoft.com/office/drawing/2014/main" id="{3F23BCDA-9BF2-48A9-9EFE-12BD4CB47572}"/>
              </a:ext>
            </a:extLst>
          </p:cNvPr>
          <p:cNvPicPr>
            <a:picLocks noChangeAspect="1"/>
          </p:cNvPicPr>
          <p:nvPr/>
        </p:nvPicPr>
        <p:blipFill>
          <a:blip r:embed="rId5"/>
          <a:stretch>
            <a:fillRect/>
          </a:stretch>
        </p:blipFill>
        <p:spPr>
          <a:xfrm>
            <a:off x="748155" y="871537"/>
            <a:ext cx="3571875" cy="5095875"/>
          </a:xfrm>
          <a:prstGeom prst="rect">
            <a:avLst/>
          </a:prstGeom>
        </p:spPr>
      </p:pic>
      <p:pic>
        <p:nvPicPr>
          <p:cNvPr id="4" name="Recorded Sound">
            <a:hlinkClick r:id="" action="ppaction://media"/>
            <a:extLst>
              <a:ext uri="{FF2B5EF4-FFF2-40B4-BE49-F238E27FC236}">
                <a16:creationId xmlns:a16="http://schemas.microsoft.com/office/drawing/2014/main" id="{778AD202-FBC8-4501-8759-26FF01D439A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83134" y="294064"/>
            <a:ext cx="406400" cy="406400"/>
          </a:xfrm>
          <a:prstGeom prst="rect">
            <a:avLst/>
          </a:prstGeom>
        </p:spPr>
      </p:pic>
    </p:spTree>
    <p:extLst>
      <p:ext uri="{BB962C8B-B14F-4D97-AF65-F5344CB8AC3E}">
        <p14:creationId xmlns:p14="http://schemas.microsoft.com/office/powerpoint/2010/main" val="817987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60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3343C64-9F1A-481F-AE21-2BF3E8E29A6B}"/>
              </a:ext>
            </a:extLst>
          </p:cNvPr>
          <p:cNvPicPr>
            <a:picLocks noChangeAspect="1"/>
          </p:cNvPicPr>
          <p:nvPr/>
        </p:nvPicPr>
        <p:blipFill>
          <a:blip r:embed="rId4"/>
          <a:stretch>
            <a:fillRect/>
          </a:stretch>
        </p:blipFill>
        <p:spPr>
          <a:xfrm>
            <a:off x="1324292" y="862012"/>
            <a:ext cx="3609975" cy="5133975"/>
          </a:xfrm>
          <a:prstGeom prst="rect">
            <a:avLst/>
          </a:prstGeom>
        </p:spPr>
      </p:pic>
      <p:pic>
        <p:nvPicPr>
          <p:cNvPr id="3" name="Picture 2">
            <a:extLst>
              <a:ext uri="{FF2B5EF4-FFF2-40B4-BE49-F238E27FC236}">
                <a16:creationId xmlns:a16="http://schemas.microsoft.com/office/drawing/2014/main" id="{C7296B3C-EF3C-4679-BE14-133B8799C75D}"/>
              </a:ext>
            </a:extLst>
          </p:cNvPr>
          <p:cNvPicPr>
            <a:picLocks noChangeAspect="1"/>
          </p:cNvPicPr>
          <p:nvPr/>
        </p:nvPicPr>
        <p:blipFill>
          <a:blip r:embed="rId5"/>
          <a:stretch>
            <a:fillRect/>
          </a:stretch>
        </p:blipFill>
        <p:spPr>
          <a:xfrm>
            <a:off x="5365432" y="862012"/>
            <a:ext cx="3533775" cy="5067300"/>
          </a:xfrm>
          <a:prstGeom prst="rect">
            <a:avLst/>
          </a:prstGeom>
        </p:spPr>
      </p:pic>
      <p:pic>
        <p:nvPicPr>
          <p:cNvPr id="4" name="Recorded Sound">
            <a:hlinkClick r:id="" action="ppaction://media"/>
            <a:extLst>
              <a:ext uri="{FF2B5EF4-FFF2-40B4-BE49-F238E27FC236}">
                <a16:creationId xmlns:a16="http://schemas.microsoft.com/office/drawing/2014/main" id="{AE37321C-F90C-4EE6-B00C-7562850552F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492807" y="228076"/>
            <a:ext cx="406400" cy="406400"/>
          </a:xfrm>
          <a:prstGeom prst="rect">
            <a:avLst/>
          </a:prstGeom>
        </p:spPr>
      </p:pic>
    </p:spTree>
    <p:extLst>
      <p:ext uri="{BB962C8B-B14F-4D97-AF65-F5344CB8AC3E}">
        <p14:creationId xmlns:p14="http://schemas.microsoft.com/office/powerpoint/2010/main" val="1604989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23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6B63CD8-4E0F-460F-B930-1AC5654430F6}"/>
              </a:ext>
            </a:extLst>
          </p:cNvPr>
          <p:cNvPicPr>
            <a:picLocks noChangeAspect="1"/>
          </p:cNvPicPr>
          <p:nvPr/>
        </p:nvPicPr>
        <p:blipFill>
          <a:blip r:embed="rId4"/>
          <a:stretch>
            <a:fillRect/>
          </a:stretch>
        </p:blipFill>
        <p:spPr>
          <a:xfrm>
            <a:off x="1030472" y="753139"/>
            <a:ext cx="3581400" cy="5181600"/>
          </a:xfrm>
          <a:prstGeom prst="rect">
            <a:avLst/>
          </a:prstGeom>
        </p:spPr>
      </p:pic>
      <p:pic>
        <p:nvPicPr>
          <p:cNvPr id="3" name="Picture 2">
            <a:extLst>
              <a:ext uri="{FF2B5EF4-FFF2-40B4-BE49-F238E27FC236}">
                <a16:creationId xmlns:a16="http://schemas.microsoft.com/office/drawing/2014/main" id="{8A4C8F65-D360-471D-962B-E1882A0C0B9E}"/>
              </a:ext>
            </a:extLst>
          </p:cNvPr>
          <p:cNvPicPr>
            <a:picLocks noChangeAspect="1"/>
          </p:cNvPicPr>
          <p:nvPr/>
        </p:nvPicPr>
        <p:blipFill>
          <a:blip r:embed="rId5"/>
          <a:stretch>
            <a:fillRect/>
          </a:stretch>
        </p:blipFill>
        <p:spPr>
          <a:xfrm>
            <a:off x="5147488" y="734089"/>
            <a:ext cx="3619500" cy="5200650"/>
          </a:xfrm>
          <a:prstGeom prst="rect">
            <a:avLst/>
          </a:prstGeom>
        </p:spPr>
      </p:pic>
      <p:pic>
        <p:nvPicPr>
          <p:cNvPr id="4" name="Recorded Sound">
            <a:hlinkClick r:id="" action="ppaction://media"/>
            <a:extLst>
              <a:ext uri="{FF2B5EF4-FFF2-40B4-BE49-F238E27FC236}">
                <a16:creationId xmlns:a16="http://schemas.microsoft.com/office/drawing/2014/main" id="{7CBE7D87-2B7C-4155-8020-0292503C741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07285" y="162089"/>
            <a:ext cx="406400" cy="406400"/>
          </a:xfrm>
          <a:prstGeom prst="rect">
            <a:avLst/>
          </a:prstGeom>
        </p:spPr>
      </p:pic>
    </p:spTree>
    <p:extLst>
      <p:ext uri="{BB962C8B-B14F-4D97-AF65-F5344CB8AC3E}">
        <p14:creationId xmlns:p14="http://schemas.microsoft.com/office/powerpoint/2010/main" val="2642988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25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8058DA3-430F-44C5-BA17-19F4286C0325}"/>
              </a:ext>
            </a:extLst>
          </p:cNvPr>
          <p:cNvPicPr>
            <a:picLocks noChangeAspect="1"/>
          </p:cNvPicPr>
          <p:nvPr/>
        </p:nvPicPr>
        <p:blipFill>
          <a:blip r:embed="rId4"/>
          <a:stretch>
            <a:fillRect/>
          </a:stretch>
        </p:blipFill>
        <p:spPr>
          <a:xfrm>
            <a:off x="966677" y="866775"/>
            <a:ext cx="3581400" cy="5124450"/>
          </a:xfrm>
          <a:prstGeom prst="rect">
            <a:avLst/>
          </a:prstGeom>
        </p:spPr>
      </p:pic>
      <p:pic>
        <p:nvPicPr>
          <p:cNvPr id="3" name="Picture 2">
            <a:extLst>
              <a:ext uri="{FF2B5EF4-FFF2-40B4-BE49-F238E27FC236}">
                <a16:creationId xmlns:a16="http://schemas.microsoft.com/office/drawing/2014/main" id="{2B36D29D-A5FC-4416-8ABF-93E56F48D76B}"/>
              </a:ext>
            </a:extLst>
          </p:cNvPr>
          <p:cNvPicPr>
            <a:picLocks noChangeAspect="1"/>
          </p:cNvPicPr>
          <p:nvPr/>
        </p:nvPicPr>
        <p:blipFill>
          <a:blip r:embed="rId5"/>
          <a:stretch>
            <a:fillRect/>
          </a:stretch>
        </p:blipFill>
        <p:spPr>
          <a:xfrm>
            <a:off x="5198435" y="862012"/>
            <a:ext cx="3581400" cy="5133975"/>
          </a:xfrm>
          <a:prstGeom prst="rect">
            <a:avLst/>
          </a:prstGeom>
        </p:spPr>
      </p:pic>
      <p:pic>
        <p:nvPicPr>
          <p:cNvPr id="4" name="Recorded Sound">
            <a:hlinkClick r:id="" action="ppaction://media"/>
            <a:extLst>
              <a:ext uri="{FF2B5EF4-FFF2-40B4-BE49-F238E27FC236}">
                <a16:creationId xmlns:a16="http://schemas.microsoft.com/office/drawing/2014/main" id="{B4A80FE4-8B6A-49EC-B9DB-259000CE360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576635" y="237503"/>
            <a:ext cx="406400" cy="406400"/>
          </a:xfrm>
          <a:prstGeom prst="rect">
            <a:avLst/>
          </a:prstGeom>
        </p:spPr>
      </p:pic>
    </p:spTree>
    <p:extLst>
      <p:ext uri="{BB962C8B-B14F-4D97-AF65-F5344CB8AC3E}">
        <p14:creationId xmlns:p14="http://schemas.microsoft.com/office/powerpoint/2010/main" val="2798693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35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988DDEC-A7B9-4566-869E-39D3D348134F}"/>
              </a:ext>
            </a:extLst>
          </p:cNvPr>
          <p:cNvPicPr>
            <a:picLocks noChangeAspect="1"/>
          </p:cNvPicPr>
          <p:nvPr/>
        </p:nvPicPr>
        <p:blipFill>
          <a:blip r:embed="rId4"/>
          <a:stretch>
            <a:fillRect/>
          </a:stretch>
        </p:blipFill>
        <p:spPr>
          <a:xfrm>
            <a:off x="910191" y="799657"/>
            <a:ext cx="3524250" cy="5067300"/>
          </a:xfrm>
          <a:prstGeom prst="rect">
            <a:avLst/>
          </a:prstGeom>
        </p:spPr>
      </p:pic>
      <p:pic>
        <p:nvPicPr>
          <p:cNvPr id="3" name="Picture 2">
            <a:extLst>
              <a:ext uri="{FF2B5EF4-FFF2-40B4-BE49-F238E27FC236}">
                <a16:creationId xmlns:a16="http://schemas.microsoft.com/office/drawing/2014/main" id="{51A7CAE6-9F04-4916-B908-51105FB5F09B}"/>
              </a:ext>
            </a:extLst>
          </p:cNvPr>
          <p:cNvPicPr>
            <a:picLocks noChangeAspect="1"/>
          </p:cNvPicPr>
          <p:nvPr/>
        </p:nvPicPr>
        <p:blipFill>
          <a:blip r:embed="rId5"/>
          <a:stretch>
            <a:fillRect/>
          </a:stretch>
        </p:blipFill>
        <p:spPr>
          <a:xfrm>
            <a:off x="4978806" y="799657"/>
            <a:ext cx="3552825" cy="5172075"/>
          </a:xfrm>
          <a:prstGeom prst="rect">
            <a:avLst/>
          </a:prstGeom>
        </p:spPr>
      </p:pic>
      <p:pic>
        <p:nvPicPr>
          <p:cNvPr id="4" name="Recorded Sound">
            <a:hlinkClick r:id="" action="ppaction://media"/>
            <a:extLst>
              <a:ext uri="{FF2B5EF4-FFF2-40B4-BE49-F238E27FC236}">
                <a16:creationId xmlns:a16="http://schemas.microsoft.com/office/drawing/2014/main" id="{A1A3064E-B8EA-49EC-8061-93DDC7864F0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20841" y="312918"/>
            <a:ext cx="406400" cy="406400"/>
          </a:xfrm>
          <a:prstGeom prst="rect">
            <a:avLst/>
          </a:prstGeom>
        </p:spPr>
      </p:pic>
    </p:spTree>
    <p:extLst>
      <p:ext uri="{BB962C8B-B14F-4D97-AF65-F5344CB8AC3E}">
        <p14:creationId xmlns:p14="http://schemas.microsoft.com/office/powerpoint/2010/main" val="10288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63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64FDBB2-C124-4720-9113-C07C1EFC6B56}"/>
              </a:ext>
            </a:extLst>
          </p:cNvPr>
          <p:cNvPicPr>
            <a:picLocks noChangeAspect="1"/>
          </p:cNvPicPr>
          <p:nvPr/>
        </p:nvPicPr>
        <p:blipFill>
          <a:blip r:embed="rId4"/>
          <a:stretch>
            <a:fillRect/>
          </a:stretch>
        </p:blipFill>
        <p:spPr>
          <a:xfrm>
            <a:off x="938847" y="852487"/>
            <a:ext cx="3629025" cy="5153025"/>
          </a:xfrm>
          <a:prstGeom prst="rect">
            <a:avLst/>
          </a:prstGeom>
        </p:spPr>
      </p:pic>
      <p:pic>
        <p:nvPicPr>
          <p:cNvPr id="3" name="Picture 2">
            <a:extLst>
              <a:ext uri="{FF2B5EF4-FFF2-40B4-BE49-F238E27FC236}">
                <a16:creationId xmlns:a16="http://schemas.microsoft.com/office/drawing/2014/main" id="{B486529D-EBFC-4C83-9583-BB82E66DC312}"/>
              </a:ext>
            </a:extLst>
          </p:cNvPr>
          <p:cNvPicPr>
            <a:picLocks noChangeAspect="1"/>
          </p:cNvPicPr>
          <p:nvPr/>
        </p:nvPicPr>
        <p:blipFill>
          <a:blip r:embed="rId5"/>
          <a:stretch>
            <a:fillRect/>
          </a:stretch>
        </p:blipFill>
        <p:spPr>
          <a:xfrm>
            <a:off x="5087620" y="871537"/>
            <a:ext cx="3581400" cy="5133975"/>
          </a:xfrm>
          <a:prstGeom prst="rect">
            <a:avLst/>
          </a:prstGeom>
        </p:spPr>
      </p:pic>
      <p:pic>
        <p:nvPicPr>
          <p:cNvPr id="4" name="Recorded Sound">
            <a:hlinkClick r:id="" action="ppaction://media"/>
            <a:extLst>
              <a:ext uri="{FF2B5EF4-FFF2-40B4-BE49-F238E27FC236}">
                <a16:creationId xmlns:a16="http://schemas.microsoft.com/office/drawing/2014/main" id="{C68D63A5-C7C1-4643-B938-EC62D6BACA3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69020" y="246930"/>
            <a:ext cx="406400" cy="406400"/>
          </a:xfrm>
          <a:prstGeom prst="rect">
            <a:avLst/>
          </a:prstGeom>
        </p:spPr>
      </p:pic>
    </p:spTree>
    <p:extLst>
      <p:ext uri="{BB962C8B-B14F-4D97-AF65-F5344CB8AC3E}">
        <p14:creationId xmlns:p14="http://schemas.microsoft.com/office/powerpoint/2010/main" val="3437673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42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6F0269F-6AFC-4C06-96F6-EB2A2217E882}"/>
              </a:ext>
            </a:extLst>
          </p:cNvPr>
          <p:cNvPicPr>
            <a:picLocks noChangeAspect="1"/>
          </p:cNvPicPr>
          <p:nvPr/>
        </p:nvPicPr>
        <p:blipFill>
          <a:blip r:embed="rId4"/>
          <a:stretch>
            <a:fillRect/>
          </a:stretch>
        </p:blipFill>
        <p:spPr>
          <a:xfrm>
            <a:off x="1136015" y="881062"/>
            <a:ext cx="3600450" cy="5095875"/>
          </a:xfrm>
          <a:prstGeom prst="rect">
            <a:avLst/>
          </a:prstGeom>
        </p:spPr>
      </p:pic>
      <p:pic>
        <p:nvPicPr>
          <p:cNvPr id="5" name="Picture 4">
            <a:extLst>
              <a:ext uri="{FF2B5EF4-FFF2-40B4-BE49-F238E27FC236}">
                <a16:creationId xmlns:a16="http://schemas.microsoft.com/office/drawing/2014/main" id="{F300A61E-FA4C-4B43-9C22-9426BB013980}"/>
              </a:ext>
            </a:extLst>
          </p:cNvPr>
          <p:cNvPicPr>
            <a:picLocks noChangeAspect="1"/>
          </p:cNvPicPr>
          <p:nvPr/>
        </p:nvPicPr>
        <p:blipFill>
          <a:blip r:embed="rId5"/>
          <a:stretch>
            <a:fillRect/>
          </a:stretch>
        </p:blipFill>
        <p:spPr>
          <a:xfrm>
            <a:off x="5427027" y="881062"/>
            <a:ext cx="3552825" cy="5162550"/>
          </a:xfrm>
          <a:prstGeom prst="rect">
            <a:avLst/>
          </a:prstGeom>
        </p:spPr>
      </p:pic>
      <p:pic>
        <p:nvPicPr>
          <p:cNvPr id="2" name="Recorded Sound">
            <a:hlinkClick r:id="" action="ppaction://media"/>
            <a:extLst>
              <a:ext uri="{FF2B5EF4-FFF2-40B4-BE49-F238E27FC236}">
                <a16:creationId xmlns:a16="http://schemas.microsoft.com/office/drawing/2014/main" id="{52ADF758-0406-4FFE-A4B4-C975523A47F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01987" y="256356"/>
            <a:ext cx="406400" cy="406400"/>
          </a:xfrm>
          <a:prstGeom prst="rect">
            <a:avLst/>
          </a:prstGeom>
        </p:spPr>
      </p:pic>
    </p:spTree>
    <p:extLst>
      <p:ext uri="{BB962C8B-B14F-4D97-AF65-F5344CB8AC3E}">
        <p14:creationId xmlns:p14="http://schemas.microsoft.com/office/powerpoint/2010/main" val="3295833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30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B3DC25D-F7D3-4BC4-BC97-AE77BBC0F0CB}"/>
              </a:ext>
            </a:extLst>
          </p:cNvPr>
          <p:cNvPicPr>
            <a:picLocks noChangeAspect="1"/>
          </p:cNvPicPr>
          <p:nvPr/>
        </p:nvPicPr>
        <p:blipFill>
          <a:blip r:embed="rId4"/>
          <a:stretch>
            <a:fillRect/>
          </a:stretch>
        </p:blipFill>
        <p:spPr>
          <a:xfrm>
            <a:off x="993812" y="757902"/>
            <a:ext cx="3590925" cy="5172075"/>
          </a:xfrm>
          <a:prstGeom prst="rect">
            <a:avLst/>
          </a:prstGeom>
        </p:spPr>
      </p:pic>
      <p:pic>
        <p:nvPicPr>
          <p:cNvPr id="3" name="Picture 2">
            <a:extLst>
              <a:ext uri="{FF2B5EF4-FFF2-40B4-BE49-F238E27FC236}">
                <a16:creationId xmlns:a16="http://schemas.microsoft.com/office/drawing/2014/main" id="{A9469A11-2E91-4C93-93B8-8D7D27491350}"/>
              </a:ext>
            </a:extLst>
          </p:cNvPr>
          <p:cNvPicPr>
            <a:picLocks noChangeAspect="1"/>
          </p:cNvPicPr>
          <p:nvPr/>
        </p:nvPicPr>
        <p:blipFill>
          <a:blip r:embed="rId5"/>
          <a:stretch>
            <a:fillRect/>
          </a:stretch>
        </p:blipFill>
        <p:spPr>
          <a:xfrm>
            <a:off x="5017681" y="757902"/>
            <a:ext cx="3581400" cy="5105400"/>
          </a:xfrm>
          <a:prstGeom prst="rect">
            <a:avLst/>
          </a:prstGeom>
        </p:spPr>
      </p:pic>
      <p:pic>
        <p:nvPicPr>
          <p:cNvPr id="4" name="Recorded Sound">
            <a:hlinkClick r:id="" action="ppaction://media"/>
            <a:extLst>
              <a:ext uri="{FF2B5EF4-FFF2-40B4-BE49-F238E27FC236}">
                <a16:creationId xmlns:a16="http://schemas.microsoft.com/office/drawing/2014/main" id="{8D3F741B-5D23-4579-8D95-A3C42B30646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599081" y="237503"/>
            <a:ext cx="406400" cy="406400"/>
          </a:xfrm>
          <a:prstGeom prst="rect">
            <a:avLst/>
          </a:prstGeom>
        </p:spPr>
      </p:pic>
    </p:spTree>
    <p:extLst>
      <p:ext uri="{BB962C8B-B14F-4D97-AF65-F5344CB8AC3E}">
        <p14:creationId xmlns:p14="http://schemas.microsoft.com/office/powerpoint/2010/main" val="1811044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42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CD57207-35D0-4371-BFF2-B832D0394B87}"/>
              </a:ext>
            </a:extLst>
          </p:cNvPr>
          <p:cNvPicPr>
            <a:picLocks noChangeAspect="1"/>
          </p:cNvPicPr>
          <p:nvPr/>
        </p:nvPicPr>
        <p:blipFill>
          <a:blip r:embed="rId4"/>
          <a:stretch>
            <a:fillRect/>
          </a:stretch>
        </p:blipFill>
        <p:spPr>
          <a:xfrm>
            <a:off x="1184090" y="881062"/>
            <a:ext cx="3571875" cy="5095875"/>
          </a:xfrm>
          <a:prstGeom prst="rect">
            <a:avLst/>
          </a:prstGeom>
        </p:spPr>
      </p:pic>
      <p:pic>
        <p:nvPicPr>
          <p:cNvPr id="3" name="Picture 2">
            <a:extLst>
              <a:ext uri="{FF2B5EF4-FFF2-40B4-BE49-F238E27FC236}">
                <a16:creationId xmlns:a16="http://schemas.microsoft.com/office/drawing/2014/main" id="{C3B021D4-92F7-4221-9D1A-6C8E370FC4E9}"/>
              </a:ext>
            </a:extLst>
          </p:cNvPr>
          <p:cNvPicPr>
            <a:picLocks noChangeAspect="1"/>
          </p:cNvPicPr>
          <p:nvPr/>
        </p:nvPicPr>
        <p:blipFill>
          <a:blip r:embed="rId5"/>
          <a:stretch>
            <a:fillRect/>
          </a:stretch>
        </p:blipFill>
        <p:spPr>
          <a:xfrm>
            <a:off x="5294128" y="881062"/>
            <a:ext cx="3581400" cy="5105400"/>
          </a:xfrm>
          <a:prstGeom prst="rect">
            <a:avLst/>
          </a:prstGeom>
        </p:spPr>
      </p:pic>
      <p:pic>
        <p:nvPicPr>
          <p:cNvPr id="4" name="Recorded Sound">
            <a:hlinkClick r:id="" action="ppaction://media"/>
            <a:extLst>
              <a:ext uri="{FF2B5EF4-FFF2-40B4-BE49-F238E27FC236}">
                <a16:creationId xmlns:a16="http://schemas.microsoft.com/office/drawing/2014/main" id="{1B1F2F66-859E-4A27-BC3B-9D531EB0458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72328" y="228077"/>
            <a:ext cx="406400" cy="406400"/>
          </a:xfrm>
          <a:prstGeom prst="rect">
            <a:avLst/>
          </a:prstGeom>
        </p:spPr>
      </p:pic>
    </p:spTree>
    <p:extLst>
      <p:ext uri="{BB962C8B-B14F-4D97-AF65-F5344CB8AC3E}">
        <p14:creationId xmlns:p14="http://schemas.microsoft.com/office/powerpoint/2010/main" val="1325813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42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3AD1073-8280-4713-B261-F62401D1715E}"/>
              </a:ext>
            </a:extLst>
          </p:cNvPr>
          <p:cNvPicPr>
            <a:picLocks noChangeAspect="1"/>
          </p:cNvPicPr>
          <p:nvPr/>
        </p:nvPicPr>
        <p:blipFill>
          <a:blip r:embed="rId4"/>
          <a:stretch>
            <a:fillRect/>
          </a:stretch>
        </p:blipFill>
        <p:spPr>
          <a:xfrm>
            <a:off x="927801" y="847725"/>
            <a:ext cx="3552825" cy="5162550"/>
          </a:xfrm>
          <a:prstGeom prst="rect">
            <a:avLst/>
          </a:prstGeom>
        </p:spPr>
      </p:pic>
      <p:pic>
        <p:nvPicPr>
          <p:cNvPr id="3" name="Picture 2">
            <a:extLst>
              <a:ext uri="{FF2B5EF4-FFF2-40B4-BE49-F238E27FC236}">
                <a16:creationId xmlns:a16="http://schemas.microsoft.com/office/drawing/2014/main" id="{3BBB626F-3E88-4B94-BB55-647E3663C5E5}"/>
              </a:ext>
            </a:extLst>
          </p:cNvPr>
          <p:cNvPicPr>
            <a:picLocks noChangeAspect="1"/>
          </p:cNvPicPr>
          <p:nvPr/>
        </p:nvPicPr>
        <p:blipFill>
          <a:blip r:embed="rId5"/>
          <a:stretch>
            <a:fillRect/>
          </a:stretch>
        </p:blipFill>
        <p:spPr>
          <a:xfrm>
            <a:off x="5008488" y="847725"/>
            <a:ext cx="3514725" cy="5095875"/>
          </a:xfrm>
          <a:prstGeom prst="rect">
            <a:avLst/>
          </a:prstGeom>
        </p:spPr>
      </p:pic>
      <p:pic>
        <p:nvPicPr>
          <p:cNvPr id="4" name="Recorded Sound">
            <a:hlinkClick r:id="" action="ppaction://media"/>
            <a:extLst>
              <a:ext uri="{FF2B5EF4-FFF2-40B4-BE49-F238E27FC236}">
                <a16:creationId xmlns:a16="http://schemas.microsoft.com/office/drawing/2014/main" id="{25513654-5551-49C5-9B54-EE372BB592D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36000" y="228077"/>
            <a:ext cx="406400" cy="406400"/>
          </a:xfrm>
          <a:prstGeom prst="rect">
            <a:avLst/>
          </a:prstGeom>
        </p:spPr>
      </p:pic>
    </p:spTree>
    <p:extLst>
      <p:ext uri="{BB962C8B-B14F-4D97-AF65-F5344CB8AC3E}">
        <p14:creationId xmlns:p14="http://schemas.microsoft.com/office/powerpoint/2010/main" val="2919291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37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7FB7A0B-2C68-4561-B14B-3FCCAB78BEC4}"/>
              </a:ext>
            </a:extLst>
          </p:cNvPr>
          <p:cNvPicPr>
            <a:picLocks noChangeAspect="1"/>
          </p:cNvPicPr>
          <p:nvPr/>
        </p:nvPicPr>
        <p:blipFill>
          <a:blip r:embed="rId4"/>
          <a:stretch>
            <a:fillRect/>
          </a:stretch>
        </p:blipFill>
        <p:spPr>
          <a:xfrm>
            <a:off x="1048415" y="890587"/>
            <a:ext cx="3524250" cy="5076825"/>
          </a:xfrm>
          <a:prstGeom prst="rect">
            <a:avLst/>
          </a:prstGeom>
        </p:spPr>
      </p:pic>
      <p:pic>
        <p:nvPicPr>
          <p:cNvPr id="3" name="Picture 2">
            <a:extLst>
              <a:ext uri="{FF2B5EF4-FFF2-40B4-BE49-F238E27FC236}">
                <a16:creationId xmlns:a16="http://schemas.microsoft.com/office/drawing/2014/main" id="{7C5FE729-E522-49F3-AFDA-6026B6E9AAAF}"/>
              </a:ext>
            </a:extLst>
          </p:cNvPr>
          <p:cNvPicPr>
            <a:picLocks noChangeAspect="1"/>
          </p:cNvPicPr>
          <p:nvPr/>
        </p:nvPicPr>
        <p:blipFill>
          <a:blip r:embed="rId5"/>
          <a:stretch>
            <a:fillRect/>
          </a:stretch>
        </p:blipFill>
        <p:spPr>
          <a:xfrm>
            <a:off x="5096872" y="814387"/>
            <a:ext cx="3571875" cy="5153025"/>
          </a:xfrm>
          <a:prstGeom prst="rect">
            <a:avLst/>
          </a:prstGeom>
        </p:spPr>
      </p:pic>
      <p:pic>
        <p:nvPicPr>
          <p:cNvPr id="4" name="Recorded Sound">
            <a:hlinkClick r:id="" action="ppaction://media"/>
            <a:extLst>
              <a:ext uri="{FF2B5EF4-FFF2-40B4-BE49-F238E27FC236}">
                <a16:creationId xmlns:a16="http://schemas.microsoft.com/office/drawing/2014/main" id="{A57D3FF4-7D83-4869-B510-E27AC258F49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68747" y="275211"/>
            <a:ext cx="406400" cy="406400"/>
          </a:xfrm>
          <a:prstGeom prst="rect">
            <a:avLst/>
          </a:prstGeom>
        </p:spPr>
      </p:pic>
    </p:spTree>
    <p:extLst>
      <p:ext uri="{BB962C8B-B14F-4D97-AF65-F5344CB8AC3E}">
        <p14:creationId xmlns:p14="http://schemas.microsoft.com/office/powerpoint/2010/main" val="1297487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23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E382093-AF12-4E8F-A155-4AB8BBFA430F}"/>
              </a:ext>
            </a:extLst>
          </p:cNvPr>
          <p:cNvPicPr>
            <a:picLocks noChangeAspect="1"/>
          </p:cNvPicPr>
          <p:nvPr/>
        </p:nvPicPr>
        <p:blipFill>
          <a:blip r:embed="rId4"/>
          <a:stretch>
            <a:fillRect/>
          </a:stretch>
        </p:blipFill>
        <p:spPr>
          <a:xfrm>
            <a:off x="975094" y="719027"/>
            <a:ext cx="3543300" cy="5143500"/>
          </a:xfrm>
          <a:prstGeom prst="rect">
            <a:avLst/>
          </a:prstGeom>
        </p:spPr>
      </p:pic>
      <p:pic>
        <p:nvPicPr>
          <p:cNvPr id="3" name="Picture 2">
            <a:extLst>
              <a:ext uri="{FF2B5EF4-FFF2-40B4-BE49-F238E27FC236}">
                <a16:creationId xmlns:a16="http://schemas.microsoft.com/office/drawing/2014/main" id="{D0778632-623A-4F4F-95C7-E2452A20715F}"/>
              </a:ext>
            </a:extLst>
          </p:cNvPr>
          <p:cNvPicPr>
            <a:picLocks noChangeAspect="1"/>
          </p:cNvPicPr>
          <p:nvPr/>
        </p:nvPicPr>
        <p:blipFill>
          <a:blip r:embed="rId5"/>
          <a:stretch>
            <a:fillRect/>
          </a:stretch>
        </p:blipFill>
        <p:spPr>
          <a:xfrm>
            <a:off x="5101634" y="719027"/>
            <a:ext cx="3562350" cy="5143500"/>
          </a:xfrm>
          <a:prstGeom prst="rect">
            <a:avLst/>
          </a:prstGeom>
        </p:spPr>
      </p:pic>
      <p:pic>
        <p:nvPicPr>
          <p:cNvPr id="4" name="Recorded Sound">
            <a:hlinkClick r:id="" action="ppaction://media"/>
            <a:extLst>
              <a:ext uri="{FF2B5EF4-FFF2-40B4-BE49-F238E27FC236}">
                <a16:creationId xmlns:a16="http://schemas.microsoft.com/office/drawing/2014/main" id="{0021DD9B-3649-4650-A499-3AC8BA382EE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99975" y="312627"/>
            <a:ext cx="406400" cy="406400"/>
          </a:xfrm>
          <a:prstGeom prst="rect">
            <a:avLst/>
          </a:prstGeom>
        </p:spPr>
      </p:pic>
    </p:spTree>
    <p:extLst>
      <p:ext uri="{BB962C8B-B14F-4D97-AF65-F5344CB8AC3E}">
        <p14:creationId xmlns:p14="http://schemas.microsoft.com/office/powerpoint/2010/main" val="659389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25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8968AFD-87EA-4D5B-BCAB-33BCF1B67E0B}"/>
              </a:ext>
            </a:extLst>
          </p:cNvPr>
          <p:cNvPicPr>
            <a:picLocks noChangeAspect="1"/>
          </p:cNvPicPr>
          <p:nvPr/>
        </p:nvPicPr>
        <p:blipFill>
          <a:blip r:embed="rId4"/>
          <a:stretch>
            <a:fillRect/>
          </a:stretch>
        </p:blipFill>
        <p:spPr>
          <a:xfrm>
            <a:off x="4918333" y="881062"/>
            <a:ext cx="3609975" cy="5095875"/>
          </a:xfrm>
          <a:prstGeom prst="rect">
            <a:avLst/>
          </a:prstGeom>
        </p:spPr>
      </p:pic>
      <p:pic>
        <p:nvPicPr>
          <p:cNvPr id="3" name="Picture 2">
            <a:extLst>
              <a:ext uri="{FF2B5EF4-FFF2-40B4-BE49-F238E27FC236}">
                <a16:creationId xmlns:a16="http://schemas.microsoft.com/office/drawing/2014/main" id="{C2487965-08FD-4A29-9027-5C940C80BFA6}"/>
              </a:ext>
            </a:extLst>
          </p:cNvPr>
          <p:cNvPicPr>
            <a:picLocks noChangeAspect="1"/>
          </p:cNvPicPr>
          <p:nvPr/>
        </p:nvPicPr>
        <p:blipFill>
          <a:blip r:embed="rId5"/>
          <a:stretch>
            <a:fillRect/>
          </a:stretch>
        </p:blipFill>
        <p:spPr>
          <a:xfrm>
            <a:off x="804974" y="852487"/>
            <a:ext cx="3543300" cy="5124450"/>
          </a:xfrm>
          <a:prstGeom prst="rect">
            <a:avLst/>
          </a:prstGeom>
        </p:spPr>
      </p:pic>
      <p:pic>
        <p:nvPicPr>
          <p:cNvPr id="4" name="Recorded Sound">
            <a:hlinkClick r:id="" action="ppaction://media"/>
            <a:extLst>
              <a:ext uri="{FF2B5EF4-FFF2-40B4-BE49-F238E27FC236}">
                <a16:creationId xmlns:a16="http://schemas.microsoft.com/office/drawing/2014/main" id="{A44A9036-6607-407F-BD26-E929D025DB0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73707" y="294064"/>
            <a:ext cx="406400" cy="406400"/>
          </a:xfrm>
          <a:prstGeom prst="rect">
            <a:avLst/>
          </a:prstGeom>
        </p:spPr>
      </p:pic>
    </p:spTree>
    <p:extLst>
      <p:ext uri="{BB962C8B-B14F-4D97-AF65-F5344CB8AC3E}">
        <p14:creationId xmlns:p14="http://schemas.microsoft.com/office/powerpoint/2010/main" val="3555872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32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887F58E-C6C2-4922-923F-8F11A31C7448}"/>
              </a:ext>
            </a:extLst>
          </p:cNvPr>
          <p:cNvPicPr>
            <a:picLocks noChangeAspect="1"/>
          </p:cNvPicPr>
          <p:nvPr/>
        </p:nvPicPr>
        <p:blipFill>
          <a:blip r:embed="rId4"/>
          <a:stretch>
            <a:fillRect/>
          </a:stretch>
        </p:blipFill>
        <p:spPr>
          <a:xfrm>
            <a:off x="924146" y="725229"/>
            <a:ext cx="3581400" cy="5067300"/>
          </a:xfrm>
          <a:prstGeom prst="rect">
            <a:avLst/>
          </a:prstGeom>
        </p:spPr>
      </p:pic>
      <p:pic>
        <p:nvPicPr>
          <p:cNvPr id="3" name="Picture 2">
            <a:extLst>
              <a:ext uri="{FF2B5EF4-FFF2-40B4-BE49-F238E27FC236}">
                <a16:creationId xmlns:a16="http://schemas.microsoft.com/office/drawing/2014/main" id="{DA8BE600-7E9F-4EBD-8E4F-855AC9C1198E}"/>
              </a:ext>
            </a:extLst>
          </p:cNvPr>
          <p:cNvPicPr>
            <a:picLocks noChangeAspect="1"/>
          </p:cNvPicPr>
          <p:nvPr/>
        </p:nvPicPr>
        <p:blipFill>
          <a:blip r:embed="rId5"/>
          <a:stretch>
            <a:fillRect/>
          </a:stretch>
        </p:blipFill>
        <p:spPr>
          <a:xfrm>
            <a:off x="5170191" y="706179"/>
            <a:ext cx="3552825" cy="5086350"/>
          </a:xfrm>
          <a:prstGeom prst="rect">
            <a:avLst/>
          </a:prstGeom>
        </p:spPr>
      </p:pic>
      <p:pic>
        <p:nvPicPr>
          <p:cNvPr id="4" name="Recorded Sound">
            <a:hlinkClick r:id="" action="ppaction://media"/>
            <a:extLst>
              <a:ext uri="{FF2B5EF4-FFF2-40B4-BE49-F238E27FC236}">
                <a16:creationId xmlns:a16="http://schemas.microsoft.com/office/drawing/2014/main" id="{B16E74D9-09C6-43A0-81B8-3C83AFB031F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23016" y="299779"/>
            <a:ext cx="406400" cy="406400"/>
          </a:xfrm>
          <a:prstGeom prst="rect">
            <a:avLst/>
          </a:prstGeom>
        </p:spPr>
      </p:pic>
    </p:spTree>
    <p:extLst>
      <p:ext uri="{BB962C8B-B14F-4D97-AF65-F5344CB8AC3E}">
        <p14:creationId xmlns:p14="http://schemas.microsoft.com/office/powerpoint/2010/main" val="3732379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81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926585-98F3-4F9F-ADF1-6322F0012650}"/>
              </a:ext>
            </a:extLst>
          </p:cNvPr>
          <p:cNvPicPr>
            <a:picLocks noChangeAspect="1"/>
          </p:cNvPicPr>
          <p:nvPr/>
        </p:nvPicPr>
        <p:blipFill>
          <a:blip r:embed="rId4"/>
          <a:stretch>
            <a:fillRect/>
          </a:stretch>
        </p:blipFill>
        <p:spPr>
          <a:xfrm>
            <a:off x="945412" y="708394"/>
            <a:ext cx="3581400" cy="5143500"/>
          </a:xfrm>
          <a:prstGeom prst="rect">
            <a:avLst/>
          </a:prstGeom>
        </p:spPr>
      </p:pic>
      <p:pic>
        <p:nvPicPr>
          <p:cNvPr id="3" name="Picture 2">
            <a:extLst>
              <a:ext uri="{FF2B5EF4-FFF2-40B4-BE49-F238E27FC236}">
                <a16:creationId xmlns:a16="http://schemas.microsoft.com/office/drawing/2014/main" id="{4DFC8594-79FB-4D90-9476-24022596A964}"/>
              </a:ext>
            </a:extLst>
          </p:cNvPr>
          <p:cNvPicPr>
            <a:picLocks noChangeAspect="1"/>
          </p:cNvPicPr>
          <p:nvPr/>
        </p:nvPicPr>
        <p:blipFill>
          <a:blip r:embed="rId5"/>
          <a:stretch>
            <a:fillRect/>
          </a:stretch>
        </p:blipFill>
        <p:spPr>
          <a:xfrm>
            <a:off x="4962304" y="717919"/>
            <a:ext cx="3543300" cy="5133975"/>
          </a:xfrm>
          <a:prstGeom prst="rect">
            <a:avLst/>
          </a:prstGeom>
        </p:spPr>
      </p:pic>
      <p:pic>
        <p:nvPicPr>
          <p:cNvPr id="4" name="Recorded Sound">
            <a:hlinkClick r:id="" action="ppaction://media"/>
            <a:extLst>
              <a:ext uri="{FF2B5EF4-FFF2-40B4-BE49-F238E27FC236}">
                <a16:creationId xmlns:a16="http://schemas.microsoft.com/office/drawing/2014/main" id="{FB29BC67-D428-46F4-8777-556948E165A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67975" y="301994"/>
            <a:ext cx="406400" cy="406400"/>
          </a:xfrm>
          <a:prstGeom prst="rect">
            <a:avLst/>
          </a:prstGeom>
        </p:spPr>
      </p:pic>
    </p:spTree>
    <p:extLst>
      <p:ext uri="{BB962C8B-B14F-4D97-AF65-F5344CB8AC3E}">
        <p14:creationId xmlns:p14="http://schemas.microsoft.com/office/powerpoint/2010/main" val="1789619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81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765E0D1-E6E9-42CA-AA83-E3A7D9EF41F9}"/>
              </a:ext>
            </a:extLst>
          </p:cNvPr>
          <p:cNvPicPr>
            <a:picLocks noChangeAspect="1"/>
          </p:cNvPicPr>
          <p:nvPr/>
        </p:nvPicPr>
        <p:blipFill>
          <a:blip r:embed="rId4"/>
          <a:stretch>
            <a:fillRect/>
          </a:stretch>
        </p:blipFill>
        <p:spPr>
          <a:xfrm>
            <a:off x="860351" y="791240"/>
            <a:ext cx="3581400" cy="5105400"/>
          </a:xfrm>
          <a:prstGeom prst="rect">
            <a:avLst/>
          </a:prstGeom>
        </p:spPr>
      </p:pic>
      <p:pic>
        <p:nvPicPr>
          <p:cNvPr id="3" name="Picture 2">
            <a:extLst>
              <a:ext uri="{FF2B5EF4-FFF2-40B4-BE49-F238E27FC236}">
                <a16:creationId xmlns:a16="http://schemas.microsoft.com/office/drawing/2014/main" id="{10833134-3305-4E2F-B5AE-D4C638659CC6}"/>
              </a:ext>
            </a:extLst>
          </p:cNvPr>
          <p:cNvPicPr>
            <a:picLocks noChangeAspect="1"/>
          </p:cNvPicPr>
          <p:nvPr/>
        </p:nvPicPr>
        <p:blipFill>
          <a:blip r:embed="rId5"/>
          <a:stretch>
            <a:fillRect/>
          </a:stretch>
        </p:blipFill>
        <p:spPr>
          <a:xfrm>
            <a:off x="5023551" y="791240"/>
            <a:ext cx="3590925" cy="5124450"/>
          </a:xfrm>
          <a:prstGeom prst="rect">
            <a:avLst/>
          </a:prstGeom>
        </p:spPr>
      </p:pic>
      <p:pic>
        <p:nvPicPr>
          <p:cNvPr id="4" name="Recorded Sound">
            <a:hlinkClick r:id="" action="ppaction://media"/>
            <a:extLst>
              <a:ext uri="{FF2B5EF4-FFF2-40B4-BE49-F238E27FC236}">
                <a16:creationId xmlns:a16="http://schemas.microsoft.com/office/drawing/2014/main" id="{96F9AD9C-C08C-4079-8566-4C277001B36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58468" y="209223"/>
            <a:ext cx="406400" cy="406400"/>
          </a:xfrm>
          <a:prstGeom prst="rect">
            <a:avLst/>
          </a:prstGeom>
        </p:spPr>
      </p:pic>
    </p:spTree>
    <p:extLst>
      <p:ext uri="{BB962C8B-B14F-4D97-AF65-F5344CB8AC3E}">
        <p14:creationId xmlns:p14="http://schemas.microsoft.com/office/powerpoint/2010/main" val="541779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09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69C252D-7EA1-42EE-B6B4-32E3BEEC402D}"/>
              </a:ext>
            </a:extLst>
          </p:cNvPr>
          <p:cNvPicPr>
            <a:picLocks noChangeAspect="1"/>
          </p:cNvPicPr>
          <p:nvPr/>
        </p:nvPicPr>
        <p:blipFill>
          <a:blip r:embed="rId4"/>
          <a:stretch>
            <a:fillRect/>
          </a:stretch>
        </p:blipFill>
        <p:spPr>
          <a:xfrm>
            <a:off x="998575" y="871537"/>
            <a:ext cx="3581400" cy="5114925"/>
          </a:xfrm>
          <a:prstGeom prst="rect">
            <a:avLst/>
          </a:prstGeom>
        </p:spPr>
      </p:pic>
      <p:pic>
        <p:nvPicPr>
          <p:cNvPr id="3" name="Picture 2">
            <a:extLst>
              <a:ext uri="{FF2B5EF4-FFF2-40B4-BE49-F238E27FC236}">
                <a16:creationId xmlns:a16="http://schemas.microsoft.com/office/drawing/2014/main" id="{9B5FC23E-022D-4B38-B6FE-37DCB02E416E}"/>
              </a:ext>
            </a:extLst>
          </p:cNvPr>
          <p:cNvPicPr>
            <a:picLocks noChangeAspect="1"/>
          </p:cNvPicPr>
          <p:nvPr/>
        </p:nvPicPr>
        <p:blipFill>
          <a:blip r:embed="rId5"/>
          <a:stretch>
            <a:fillRect/>
          </a:stretch>
        </p:blipFill>
        <p:spPr>
          <a:xfrm>
            <a:off x="5106396" y="871537"/>
            <a:ext cx="3552825" cy="5143500"/>
          </a:xfrm>
          <a:prstGeom prst="rect">
            <a:avLst/>
          </a:prstGeom>
        </p:spPr>
      </p:pic>
      <p:pic>
        <p:nvPicPr>
          <p:cNvPr id="4" name="Recorded Sound">
            <a:hlinkClick r:id="" action="ppaction://media"/>
            <a:extLst>
              <a:ext uri="{FF2B5EF4-FFF2-40B4-BE49-F238E27FC236}">
                <a16:creationId xmlns:a16="http://schemas.microsoft.com/office/drawing/2014/main" id="{0A1AC4C6-F038-4A38-81C0-614845A2FC4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59221" y="256357"/>
            <a:ext cx="406400" cy="406400"/>
          </a:xfrm>
          <a:prstGeom prst="rect">
            <a:avLst/>
          </a:prstGeom>
        </p:spPr>
      </p:pic>
    </p:spTree>
    <p:extLst>
      <p:ext uri="{BB962C8B-B14F-4D97-AF65-F5344CB8AC3E}">
        <p14:creationId xmlns:p14="http://schemas.microsoft.com/office/powerpoint/2010/main" val="932246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7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0122331-2F81-4376-B604-5534FA592751}"/>
              </a:ext>
            </a:extLst>
          </p:cNvPr>
          <p:cNvPicPr>
            <a:picLocks noChangeAspect="1"/>
          </p:cNvPicPr>
          <p:nvPr/>
        </p:nvPicPr>
        <p:blipFill>
          <a:blip r:embed="rId4"/>
          <a:stretch>
            <a:fillRect/>
          </a:stretch>
        </p:blipFill>
        <p:spPr>
          <a:xfrm>
            <a:off x="918276" y="682698"/>
            <a:ext cx="3571875" cy="5067300"/>
          </a:xfrm>
          <a:prstGeom prst="rect">
            <a:avLst/>
          </a:prstGeom>
        </p:spPr>
      </p:pic>
      <p:pic>
        <p:nvPicPr>
          <p:cNvPr id="3" name="Picture 2">
            <a:extLst>
              <a:ext uri="{FF2B5EF4-FFF2-40B4-BE49-F238E27FC236}">
                <a16:creationId xmlns:a16="http://schemas.microsoft.com/office/drawing/2014/main" id="{FE69E22D-43FD-45C5-9F48-51C384A57305}"/>
              </a:ext>
            </a:extLst>
          </p:cNvPr>
          <p:cNvPicPr>
            <a:picLocks noChangeAspect="1"/>
          </p:cNvPicPr>
          <p:nvPr/>
        </p:nvPicPr>
        <p:blipFill>
          <a:blip r:embed="rId5"/>
          <a:stretch>
            <a:fillRect/>
          </a:stretch>
        </p:blipFill>
        <p:spPr>
          <a:xfrm>
            <a:off x="4939931" y="644598"/>
            <a:ext cx="3524250" cy="5143500"/>
          </a:xfrm>
          <a:prstGeom prst="rect">
            <a:avLst/>
          </a:prstGeom>
        </p:spPr>
      </p:pic>
      <p:pic>
        <p:nvPicPr>
          <p:cNvPr id="4" name="Recorded Sound">
            <a:hlinkClick r:id="" action="ppaction://media"/>
            <a:extLst>
              <a:ext uri="{FF2B5EF4-FFF2-40B4-BE49-F238E27FC236}">
                <a16:creationId xmlns:a16="http://schemas.microsoft.com/office/drawing/2014/main" id="{AAB8CB15-B21C-4A27-A81A-E67FA409300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10761" y="276298"/>
            <a:ext cx="406400" cy="406400"/>
          </a:xfrm>
          <a:prstGeom prst="rect">
            <a:avLst/>
          </a:prstGeom>
        </p:spPr>
      </p:pic>
    </p:spTree>
    <p:extLst>
      <p:ext uri="{BB962C8B-B14F-4D97-AF65-F5344CB8AC3E}">
        <p14:creationId xmlns:p14="http://schemas.microsoft.com/office/powerpoint/2010/main" val="2138531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18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4632855-BB49-4AAB-948C-2E419E171F97}"/>
              </a:ext>
            </a:extLst>
          </p:cNvPr>
          <p:cNvPicPr>
            <a:picLocks noChangeAspect="1"/>
          </p:cNvPicPr>
          <p:nvPr/>
        </p:nvPicPr>
        <p:blipFill>
          <a:blip r:embed="rId4"/>
          <a:stretch>
            <a:fillRect/>
          </a:stretch>
        </p:blipFill>
        <p:spPr>
          <a:xfrm>
            <a:off x="4651080" y="847725"/>
            <a:ext cx="3676650" cy="5162550"/>
          </a:xfrm>
          <a:prstGeom prst="rect">
            <a:avLst/>
          </a:prstGeom>
        </p:spPr>
      </p:pic>
      <p:pic>
        <p:nvPicPr>
          <p:cNvPr id="3" name="Picture 2">
            <a:extLst>
              <a:ext uri="{FF2B5EF4-FFF2-40B4-BE49-F238E27FC236}">
                <a16:creationId xmlns:a16="http://schemas.microsoft.com/office/drawing/2014/main" id="{551DC971-489F-4D79-B2AD-F664E47B69AA}"/>
              </a:ext>
            </a:extLst>
          </p:cNvPr>
          <p:cNvPicPr>
            <a:picLocks noChangeAspect="1"/>
          </p:cNvPicPr>
          <p:nvPr/>
        </p:nvPicPr>
        <p:blipFill>
          <a:blip r:embed="rId5"/>
          <a:stretch>
            <a:fillRect/>
          </a:stretch>
        </p:blipFill>
        <p:spPr>
          <a:xfrm>
            <a:off x="631197" y="847725"/>
            <a:ext cx="3571875" cy="5133975"/>
          </a:xfrm>
          <a:prstGeom prst="rect">
            <a:avLst/>
          </a:prstGeom>
        </p:spPr>
      </p:pic>
      <p:pic>
        <p:nvPicPr>
          <p:cNvPr id="4" name="Recorded Sound">
            <a:hlinkClick r:id="" action="ppaction://media"/>
            <a:extLst>
              <a:ext uri="{FF2B5EF4-FFF2-40B4-BE49-F238E27FC236}">
                <a16:creationId xmlns:a16="http://schemas.microsoft.com/office/drawing/2014/main" id="{35F6492F-E68D-4144-8BCD-923390443C4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39695" y="303491"/>
            <a:ext cx="406400" cy="406400"/>
          </a:xfrm>
          <a:prstGeom prst="rect">
            <a:avLst/>
          </a:prstGeom>
        </p:spPr>
      </p:pic>
    </p:spTree>
    <p:extLst>
      <p:ext uri="{BB962C8B-B14F-4D97-AF65-F5344CB8AC3E}">
        <p14:creationId xmlns:p14="http://schemas.microsoft.com/office/powerpoint/2010/main" val="2805589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58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EB2F243-88D2-49BD-B816-B68DCA5A9477}"/>
              </a:ext>
            </a:extLst>
          </p:cNvPr>
          <p:cNvPicPr>
            <a:picLocks noChangeAspect="1"/>
          </p:cNvPicPr>
          <p:nvPr/>
        </p:nvPicPr>
        <p:blipFill>
          <a:blip r:embed="rId4"/>
          <a:stretch>
            <a:fillRect/>
          </a:stretch>
        </p:blipFill>
        <p:spPr>
          <a:xfrm>
            <a:off x="842741" y="752032"/>
            <a:ext cx="3552825" cy="5162550"/>
          </a:xfrm>
          <a:prstGeom prst="rect">
            <a:avLst/>
          </a:prstGeom>
        </p:spPr>
      </p:pic>
      <p:pic>
        <p:nvPicPr>
          <p:cNvPr id="3" name="Picture 2">
            <a:extLst>
              <a:ext uri="{FF2B5EF4-FFF2-40B4-BE49-F238E27FC236}">
                <a16:creationId xmlns:a16="http://schemas.microsoft.com/office/drawing/2014/main" id="{E431AFAF-854F-4621-B41E-4793BD3D7180}"/>
              </a:ext>
            </a:extLst>
          </p:cNvPr>
          <p:cNvPicPr>
            <a:picLocks noChangeAspect="1"/>
          </p:cNvPicPr>
          <p:nvPr/>
        </p:nvPicPr>
        <p:blipFill>
          <a:blip r:embed="rId5"/>
          <a:stretch>
            <a:fillRect/>
          </a:stretch>
        </p:blipFill>
        <p:spPr>
          <a:xfrm>
            <a:off x="4888983" y="775844"/>
            <a:ext cx="3562350" cy="5114925"/>
          </a:xfrm>
          <a:prstGeom prst="rect">
            <a:avLst/>
          </a:prstGeom>
        </p:spPr>
      </p:pic>
      <p:pic>
        <p:nvPicPr>
          <p:cNvPr id="4" name="Recorded Sound">
            <a:hlinkClick r:id="" action="ppaction://media"/>
            <a:extLst>
              <a:ext uri="{FF2B5EF4-FFF2-40B4-BE49-F238E27FC236}">
                <a16:creationId xmlns:a16="http://schemas.microsoft.com/office/drawing/2014/main" id="{8CF73077-52AE-41F9-AD88-7CC8ABC8D3D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45427" y="357660"/>
            <a:ext cx="406400" cy="406400"/>
          </a:xfrm>
          <a:prstGeom prst="rect">
            <a:avLst/>
          </a:prstGeom>
        </p:spPr>
      </p:pic>
    </p:spTree>
    <p:extLst>
      <p:ext uri="{BB962C8B-B14F-4D97-AF65-F5344CB8AC3E}">
        <p14:creationId xmlns:p14="http://schemas.microsoft.com/office/powerpoint/2010/main" val="1735086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86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1D96D24-F3D2-41B9-9ED4-3C8D9855E48D}"/>
              </a:ext>
            </a:extLst>
          </p:cNvPr>
          <p:cNvPicPr>
            <a:picLocks noChangeAspect="1"/>
          </p:cNvPicPr>
          <p:nvPr/>
        </p:nvPicPr>
        <p:blipFill>
          <a:blip r:embed="rId4"/>
          <a:stretch>
            <a:fillRect/>
          </a:stretch>
        </p:blipFill>
        <p:spPr>
          <a:xfrm>
            <a:off x="839086" y="741399"/>
            <a:ext cx="3581400" cy="5162550"/>
          </a:xfrm>
          <a:prstGeom prst="rect">
            <a:avLst/>
          </a:prstGeom>
        </p:spPr>
      </p:pic>
      <p:pic>
        <p:nvPicPr>
          <p:cNvPr id="3" name="Picture 2">
            <a:extLst>
              <a:ext uri="{FF2B5EF4-FFF2-40B4-BE49-F238E27FC236}">
                <a16:creationId xmlns:a16="http://schemas.microsoft.com/office/drawing/2014/main" id="{C6BB69E2-C43B-475E-93A1-899D9B3EDBBB}"/>
              </a:ext>
            </a:extLst>
          </p:cNvPr>
          <p:cNvPicPr>
            <a:picLocks noChangeAspect="1"/>
          </p:cNvPicPr>
          <p:nvPr/>
        </p:nvPicPr>
        <p:blipFill>
          <a:blip r:embed="rId5"/>
          <a:stretch>
            <a:fillRect/>
          </a:stretch>
        </p:blipFill>
        <p:spPr>
          <a:xfrm>
            <a:off x="4871372" y="741398"/>
            <a:ext cx="3586715" cy="5162549"/>
          </a:xfrm>
          <a:prstGeom prst="rect">
            <a:avLst/>
          </a:prstGeom>
        </p:spPr>
      </p:pic>
      <p:pic>
        <p:nvPicPr>
          <p:cNvPr id="4" name="Recorded Sound">
            <a:hlinkClick r:id="" action="ppaction://media"/>
            <a:extLst>
              <a:ext uri="{FF2B5EF4-FFF2-40B4-BE49-F238E27FC236}">
                <a16:creationId xmlns:a16="http://schemas.microsoft.com/office/drawing/2014/main" id="{C3923066-6EB8-4C01-BFB8-7A9D99D7869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17146" y="237503"/>
            <a:ext cx="406400" cy="406400"/>
          </a:xfrm>
          <a:prstGeom prst="rect">
            <a:avLst/>
          </a:prstGeom>
        </p:spPr>
      </p:pic>
    </p:spTree>
    <p:extLst>
      <p:ext uri="{BB962C8B-B14F-4D97-AF65-F5344CB8AC3E}">
        <p14:creationId xmlns:p14="http://schemas.microsoft.com/office/powerpoint/2010/main" val="2502796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14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C0C9462-C483-42AC-B9A1-1DC33FFBAD5B}"/>
              </a:ext>
            </a:extLst>
          </p:cNvPr>
          <p:cNvPicPr>
            <a:picLocks noChangeAspect="1"/>
          </p:cNvPicPr>
          <p:nvPr/>
        </p:nvPicPr>
        <p:blipFill>
          <a:blip r:embed="rId4"/>
          <a:stretch>
            <a:fillRect/>
          </a:stretch>
        </p:blipFill>
        <p:spPr>
          <a:xfrm>
            <a:off x="835764" y="871537"/>
            <a:ext cx="3524250" cy="5114925"/>
          </a:xfrm>
          <a:prstGeom prst="rect">
            <a:avLst/>
          </a:prstGeom>
        </p:spPr>
      </p:pic>
      <p:pic>
        <p:nvPicPr>
          <p:cNvPr id="3" name="Picture 2">
            <a:extLst>
              <a:ext uri="{FF2B5EF4-FFF2-40B4-BE49-F238E27FC236}">
                <a16:creationId xmlns:a16="http://schemas.microsoft.com/office/drawing/2014/main" id="{DC84C971-7467-450F-9E8B-ECA0A85E2264}"/>
              </a:ext>
            </a:extLst>
          </p:cNvPr>
          <p:cNvPicPr>
            <a:picLocks noChangeAspect="1"/>
          </p:cNvPicPr>
          <p:nvPr/>
        </p:nvPicPr>
        <p:blipFill>
          <a:blip r:embed="rId5"/>
          <a:stretch>
            <a:fillRect/>
          </a:stretch>
        </p:blipFill>
        <p:spPr>
          <a:xfrm>
            <a:off x="4859300" y="871536"/>
            <a:ext cx="3600450" cy="5114925"/>
          </a:xfrm>
          <a:prstGeom prst="rect">
            <a:avLst/>
          </a:prstGeom>
        </p:spPr>
      </p:pic>
      <p:pic>
        <p:nvPicPr>
          <p:cNvPr id="4" name="Recorded Sound">
            <a:hlinkClick r:id="" action="ppaction://media"/>
            <a:extLst>
              <a:ext uri="{FF2B5EF4-FFF2-40B4-BE49-F238E27FC236}">
                <a16:creationId xmlns:a16="http://schemas.microsoft.com/office/drawing/2014/main" id="{DB96821D-6D4D-4034-8397-B3178FCA34E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17146" y="256357"/>
            <a:ext cx="406400" cy="406400"/>
          </a:xfrm>
          <a:prstGeom prst="rect">
            <a:avLst/>
          </a:prstGeom>
        </p:spPr>
      </p:pic>
    </p:spTree>
    <p:extLst>
      <p:ext uri="{BB962C8B-B14F-4D97-AF65-F5344CB8AC3E}">
        <p14:creationId xmlns:p14="http://schemas.microsoft.com/office/powerpoint/2010/main" val="3618397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30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D719681-8F13-4843-848F-B6C366903339}"/>
              </a:ext>
            </a:extLst>
          </p:cNvPr>
          <p:cNvPicPr>
            <a:picLocks noChangeAspect="1"/>
          </p:cNvPicPr>
          <p:nvPr/>
        </p:nvPicPr>
        <p:blipFill>
          <a:blip r:embed="rId4"/>
          <a:stretch>
            <a:fillRect/>
          </a:stretch>
        </p:blipFill>
        <p:spPr>
          <a:xfrm>
            <a:off x="4957540" y="885825"/>
            <a:ext cx="3552825" cy="5124450"/>
          </a:xfrm>
          <a:prstGeom prst="rect">
            <a:avLst/>
          </a:prstGeom>
        </p:spPr>
      </p:pic>
      <p:pic>
        <p:nvPicPr>
          <p:cNvPr id="3" name="Picture 2">
            <a:extLst>
              <a:ext uri="{FF2B5EF4-FFF2-40B4-BE49-F238E27FC236}">
                <a16:creationId xmlns:a16="http://schemas.microsoft.com/office/drawing/2014/main" id="{4BCFEDCD-5E53-4AD3-87F3-03D1901DFB6A}"/>
              </a:ext>
            </a:extLst>
          </p:cNvPr>
          <p:cNvPicPr>
            <a:picLocks noChangeAspect="1"/>
          </p:cNvPicPr>
          <p:nvPr/>
        </p:nvPicPr>
        <p:blipFill>
          <a:blip r:embed="rId5"/>
          <a:stretch>
            <a:fillRect/>
          </a:stretch>
        </p:blipFill>
        <p:spPr>
          <a:xfrm>
            <a:off x="690231" y="847725"/>
            <a:ext cx="3581400" cy="5162550"/>
          </a:xfrm>
          <a:prstGeom prst="rect">
            <a:avLst/>
          </a:prstGeom>
        </p:spPr>
      </p:pic>
      <p:pic>
        <p:nvPicPr>
          <p:cNvPr id="4" name="Recorded Sound">
            <a:hlinkClick r:id="" action="ppaction://media"/>
            <a:extLst>
              <a:ext uri="{FF2B5EF4-FFF2-40B4-BE49-F238E27FC236}">
                <a16:creationId xmlns:a16="http://schemas.microsoft.com/office/drawing/2014/main" id="{6BA85C67-43A0-4578-9D4C-D67235E15C3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64281" y="331771"/>
            <a:ext cx="406400" cy="406400"/>
          </a:xfrm>
          <a:prstGeom prst="rect">
            <a:avLst/>
          </a:prstGeom>
        </p:spPr>
      </p:pic>
    </p:spTree>
    <p:extLst>
      <p:ext uri="{BB962C8B-B14F-4D97-AF65-F5344CB8AC3E}">
        <p14:creationId xmlns:p14="http://schemas.microsoft.com/office/powerpoint/2010/main" val="3302192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30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AB547C1-8CD7-46F9-BE84-8599044E2149}"/>
              </a:ext>
            </a:extLst>
          </p:cNvPr>
          <p:cNvPicPr>
            <a:picLocks noChangeAspect="1"/>
          </p:cNvPicPr>
          <p:nvPr/>
        </p:nvPicPr>
        <p:blipFill>
          <a:blip r:embed="rId4"/>
          <a:stretch>
            <a:fillRect/>
          </a:stretch>
        </p:blipFill>
        <p:spPr>
          <a:xfrm>
            <a:off x="844956" y="871537"/>
            <a:ext cx="3590925" cy="5114925"/>
          </a:xfrm>
          <a:prstGeom prst="rect">
            <a:avLst/>
          </a:prstGeom>
        </p:spPr>
      </p:pic>
      <p:pic>
        <p:nvPicPr>
          <p:cNvPr id="3" name="Picture 2">
            <a:extLst>
              <a:ext uri="{FF2B5EF4-FFF2-40B4-BE49-F238E27FC236}">
                <a16:creationId xmlns:a16="http://schemas.microsoft.com/office/drawing/2014/main" id="{AEED695D-46F4-476C-B35F-5552CACC0602}"/>
              </a:ext>
            </a:extLst>
          </p:cNvPr>
          <p:cNvPicPr>
            <a:picLocks noChangeAspect="1"/>
          </p:cNvPicPr>
          <p:nvPr/>
        </p:nvPicPr>
        <p:blipFill>
          <a:blip r:embed="rId5"/>
          <a:stretch>
            <a:fillRect/>
          </a:stretch>
        </p:blipFill>
        <p:spPr>
          <a:xfrm>
            <a:off x="5038946" y="881062"/>
            <a:ext cx="3581400" cy="5105400"/>
          </a:xfrm>
          <a:prstGeom prst="rect">
            <a:avLst/>
          </a:prstGeom>
        </p:spPr>
      </p:pic>
      <p:pic>
        <p:nvPicPr>
          <p:cNvPr id="4" name="Recorded Sound">
            <a:hlinkClick r:id="" action="ppaction://media"/>
            <a:extLst>
              <a:ext uri="{FF2B5EF4-FFF2-40B4-BE49-F238E27FC236}">
                <a16:creationId xmlns:a16="http://schemas.microsoft.com/office/drawing/2014/main" id="{97910736-47F6-44DE-A159-9C95DCB4C01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30268" y="237503"/>
            <a:ext cx="406400" cy="406400"/>
          </a:xfrm>
          <a:prstGeom prst="rect">
            <a:avLst/>
          </a:prstGeom>
        </p:spPr>
      </p:pic>
    </p:spTree>
    <p:extLst>
      <p:ext uri="{BB962C8B-B14F-4D97-AF65-F5344CB8AC3E}">
        <p14:creationId xmlns:p14="http://schemas.microsoft.com/office/powerpoint/2010/main" val="3190788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60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A3016D7-31FD-4638-ADAD-A1959A790BA9}"/>
              </a:ext>
            </a:extLst>
          </p:cNvPr>
          <p:cNvPicPr>
            <a:picLocks noChangeAspect="1"/>
          </p:cNvPicPr>
          <p:nvPr/>
        </p:nvPicPr>
        <p:blipFill>
          <a:blip r:embed="rId4"/>
          <a:stretch>
            <a:fillRect/>
          </a:stretch>
        </p:blipFill>
        <p:spPr>
          <a:xfrm>
            <a:off x="397282" y="325623"/>
            <a:ext cx="2313874" cy="3331978"/>
          </a:xfrm>
          <a:prstGeom prst="rect">
            <a:avLst/>
          </a:prstGeom>
        </p:spPr>
      </p:pic>
      <p:pic>
        <p:nvPicPr>
          <p:cNvPr id="3" name="Picture 2">
            <a:extLst>
              <a:ext uri="{FF2B5EF4-FFF2-40B4-BE49-F238E27FC236}">
                <a16:creationId xmlns:a16="http://schemas.microsoft.com/office/drawing/2014/main" id="{EED427A5-4108-4060-B112-844EA6EDC352}"/>
              </a:ext>
            </a:extLst>
          </p:cNvPr>
          <p:cNvPicPr>
            <a:picLocks noChangeAspect="1"/>
          </p:cNvPicPr>
          <p:nvPr/>
        </p:nvPicPr>
        <p:blipFill>
          <a:blip r:embed="rId5"/>
          <a:stretch>
            <a:fillRect/>
          </a:stretch>
        </p:blipFill>
        <p:spPr>
          <a:xfrm>
            <a:off x="2883084" y="3027400"/>
            <a:ext cx="2293439" cy="3331978"/>
          </a:xfrm>
          <a:prstGeom prst="rect">
            <a:avLst/>
          </a:prstGeom>
        </p:spPr>
      </p:pic>
      <p:pic>
        <p:nvPicPr>
          <p:cNvPr id="4" name="Picture 3">
            <a:extLst>
              <a:ext uri="{FF2B5EF4-FFF2-40B4-BE49-F238E27FC236}">
                <a16:creationId xmlns:a16="http://schemas.microsoft.com/office/drawing/2014/main" id="{CDBBD6D3-8B1F-4D19-89F7-8E0E8C94B634}"/>
              </a:ext>
            </a:extLst>
          </p:cNvPr>
          <p:cNvPicPr>
            <a:picLocks noChangeAspect="1"/>
          </p:cNvPicPr>
          <p:nvPr/>
        </p:nvPicPr>
        <p:blipFill>
          <a:blip r:embed="rId6"/>
          <a:stretch>
            <a:fillRect/>
          </a:stretch>
        </p:blipFill>
        <p:spPr>
          <a:xfrm>
            <a:off x="5348451" y="325623"/>
            <a:ext cx="2362290" cy="3427888"/>
          </a:xfrm>
          <a:prstGeom prst="rect">
            <a:avLst/>
          </a:prstGeom>
        </p:spPr>
      </p:pic>
      <p:pic>
        <p:nvPicPr>
          <p:cNvPr id="5" name="Picture 4">
            <a:extLst>
              <a:ext uri="{FF2B5EF4-FFF2-40B4-BE49-F238E27FC236}">
                <a16:creationId xmlns:a16="http://schemas.microsoft.com/office/drawing/2014/main" id="{C8E6A1BE-F986-43D9-AEFB-55CE66ECD8CB}"/>
              </a:ext>
            </a:extLst>
          </p:cNvPr>
          <p:cNvPicPr>
            <a:picLocks noChangeAspect="1"/>
          </p:cNvPicPr>
          <p:nvPr/>
        </p:nvPicPr>
        <p:blipFill>
          <a:blip r:embed="rId7"/>
          <a:stretch>
            <a:fillRect/>
          </a:stretch>
        </p:blipFill>
        <p:spPr>
          <a:xfrm>
            <a:off x="7882669" y="2982655"/>
            <a:ext cx="2387967" cy="3421469"/>
          </a:xfrm>
          <a:prstGeom prst="rect">
            <a:avLst/>
          </a:prstGeom>
        </p:spPr>
      </p:pic>
      <p:pic>
        <p:nvPicPr>
          <p:cNvPr id="6" name="Recorded Sound">
            <a:hlinkClick r:id="" action="ppaction://media"/>
            <a:extLst>
              <a:ext uri="{FF2B5EF4-FFF2-40B4-BE49-F238E27FC236}">
                <a16:creationId xmlns:a16="http://schemas.microsoft.com/office/drawing/2014/main" id="{EF30B11F-DC73-4471-B616-00B844F1637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532305" y="453876"/>
            <a:ext cx="406400" cy="406400"/>
          </a:xfrm>
          <a:prstGeom prst="rect">
            <a:avLst/>
          </a:prstGeom>
        </p:spPr>
      </p:pic>
    </p:spTree>
    <p:extLst>
      <p:ext uri="{BB962C8B-B14F-4D97-AF65-F5344CB8AC3E}">
        <p14:creationId xmlns:p14="http://schemas.microsoft.com/office/powerpoint/2010/main" val="937437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95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813807-1B9A-49F4-A07C-F152E6C5F583}"/>
              </a:ext>
            </a:extLst>
          </p:cNvPr>
          <p:cNvSpPr>
            <a:spLocks noGrp="1"/>
          </p:cNvSpPr>
          <p:nvPr>
            <p:ph type="title"/>
          </p:nvPr>
        </p:nvSpPr>
        <p:spPr/>
        <p:txBody>
          <a:bodyPr/>
          <a:lstStyle/>
          <a:p>
            <a:r>
              <a:rPr lang="en-US" dirty="0"/>
              <a:t>Phase 3</a:t>
            </a:r>
          </a:p>
        </p:txBody>
      </p:sp>
      <p:pic>
        <p:nvPicPr>
          <p:cNvPr id="3" name="Picture 2">
            <a:extLst>
              <a:ext uri="{FF2B5EF4-FFF2-40B4-BE49-F238E27FC236}">
                <a16:creationId xmlns:a16="http://schemas.microsoft.com/office/drawing/2014/main" id="{5AD40E34-1145-48FE-8247-71256FDB579C}"/>
              </a:ext>
            </a:extLst>
          </p:cNvPr>
          <p:cNvPicPr>
            <a:picLocks noChangeAspect="1"/>
          </p:cNvPicPr>
          <p:nvPr/>
        </p:nvPicPr>
        <p:blipFill>
          <a:blip r:embed="rId4"/>
          <a:stretch>
            <a:fillRect/>
          </a:stretch>
        </p:blipFill>
        <p:spPr>
          <a:xfrm>
            <a:off x="669488" y="1737217"/>
            <a:ext cx="8604514" cy="3522940"/>
          </a:xfrm>
          <a:prstGeom prst="rect">
            <a:avLst/>
          </a:prstGeom>
        </p:spPr>
      </p:pic>
      <p:pic>
        <p:nvPicPr>
          <p:cNvPr id="5" name="Recorded Sound">
            <a:hlinkClick r:id="" action="ppaction://media"/>
            <a:extLst>
              <a:ext uri="{FF2B5EF4-FFF2-40B4-BE49-F238E27FC236}">
                <a16:creationId xmlns:a16="http://schemas.microsoft.com/office/drawing/2014/main" id="{C083EF18-E328-48E5-B11B-73058EFABCC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1476" y="406400"/>
            <a:ext cx="406400" cy="406400"/>
          </a:xfrm>
          <a:prstGeom prst="rect">
            <a:avLst/>
          </a:prstGeom>
        </p:spPr>
      </p:pic>
    </p:spTree>
    <p:extLst>
      <p:ext uri="{BB962C8B-B14F-4D97-AF65-F5344CB8AC3E}">
        <p14:creationId xmlns:p14="http://schemas.microsoft.com/office/powerpoint/2010/main" val="2871002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35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16F55EF-3DD6-4D21-A659-1C5779C15838}"/>
              </a:ext>
            </a:extLst>
          </p:cNvPr>
          <p:cNvPicPr>
            <a:picLocks noChangeAspect="1"/>
          </p:cNvPicPr>
          <p:nvPr/>
        </p:nvPicPr>
        <p:blipFill>
          <a:blip r:embed="rId4"/>
          <a:stretch>
            <a:fillRect/>
          </a:stretch>
        </p:blipFill>
        <p:spPr>
          <a:xfrm>
            <a:off x="899477" y="697230"/>
            <a:ext cx="3667125" cy="5219700"/>
          </a:xfrm>
          <a:prstGeom prst="rect">
            <a:avLst/>
          </a:prstGeom>
        </p:spPr>
      </p:pic>
      <p:pic>
        <p:nvPicPr>
          <p:cNvPr id="4" name="Picture 3">
            <a:extLst>
              <a:ext uri="{FF2B5EF4-FFF2-40B4-BE49-F238E27FC236}">
                <a16:creationId xmlns:a16="http://schemas.microsoft.com/office/drawing/2014/main" id="{5DE5D31F-DDF1-47EE-BD88-AE77C30CDC1C}"/>
              </a:ext>
            </a:extLst>
          </p:cNvPr>
          <p:cNvPicPr>
            <a:picLocks noChangeAspect="1"/>
          </p:cNvPicPr>
          <p:nvPr/>
        </p:nvPicPr>
        <p:blipFill>
          <a:blip r:embed="rId5"/>
          <a:stretch>
            <a:fillRect/>
          </a:stretch>
        </p:blipFill>
        <p:spPr>
          <a:xfrm>
            <a:off x="4922202" y="697230"/>
            <a:ext cx="3648075" cy="5200650"/>
          </a:xfrm>
          <a:prstGeom prst="rect">
            <a:avLst/>
          </a:prstGeom>
        </p:spPr>
      </p:pic>
      <p:pic>
        <p:nvPicPr>
          <p:cNvPr id="2" name="Recorded Sound">
            <a:hlinkClick r:id="" action="ppaction://media"/>
            <a:extLst>
              <a:ext uri="{FF2B5EF4-FFF2-40B4-BE49-F238E27FC236}">
                <a16:creationId xmlns:a16="http://schemas.microsoft.com/office/drawing/2014/main" id="{85BE3E55-B38B-4AB6-B35C-372EF009F45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22677" y="290830"/>
            <a:ext cx="406400" cy="406400"/>
          </a:xfrm>
          <a:prstGeom prst="rect">
            <a:avLst/>
          </a:prstGeom>
        </p:spPr>
      </p:pic>
    </p:spTree>
    <p:extLst>
      <p:ext uri="{BB962C8B-B14F-4D97-AF65-F5344CB8AC3E}">
        <p14:creationId xmlns:p14="http://schemas.microsoft.com/office/powerpoint/2010/main" val="1341003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41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0341ACD-8569-466C-9064-2E2285A4A45D}"/>
              </a:ext>
            </a:extLst>
          </p:cNvPr>
          <p:cNvPicPr>
            <a:picLocks noChangeAspect="1"/>
          </p:cNvPicPr>
          <p:nvPr/>
        </p:nvPicPr>
        <p:blipFill>
          <a:blip r:embed="rId4"/>
          <a:stretch>
            <a:fillRect/>
          </a:stretch>
        </p:blipFill>
        <p:spPr>
          <a:xfrm>
            <a:off x="840740" y="619442"/>
            <a:ext cx="3581400" cy="5172075"/>
          </a:xfrm>
          <a:prstGeom prst="rect">
            <a:avLst/>
          </a:prstGeom>
        </p:spPr>
      </p:pic>
      <p:pic>
        <p:nvPicPr>
          <p:cNvPr id="3" name="Picture 2">
            <a:extLst>
              <a:ext uri="{FF2B5EF4-FFF2-40B4-BE49-F238E27FC236}">
                <a16:creationId xmlns:a16="http://schemas.microsoft.com/office/drawing/2014/main" id="{0E4A3E70-9B2F-448B-9859-3AC8F5D3E343}"/>
              </a:ext>
            </a:extLst>
          </p:cNvPr>
          <p:cNvPicPr>
            <a:picLocks noChangeAspect="1"/>
          </p:cNvPicPr>
          <p:nvPr/>
        </p:nvPicPr>
        <p:blipFill>
          <a:blip r:embed="rId5"/>
          <a:stretch>
            <a:fillRect/>
          </a:stretch>
        </p:blipFill>
        <p:spPr>
          <a:xfrm>
            <a:off x="4916170" y="619442"/>
            <a:ext cx="3619500" cy="5210175"/>
          </a:xfrm>
          <a:prstGeom prst="rect">
            <a:avLst/>
          </a:prstGeom>
        </p:spPr>
      </p:pic>
      <p:pic>
        <p:nvPicPr>
          <p:cNvPr id="4" name="Recorded Sound">
            <a:hlinkClick r:id="" action="ppaction://media"/>
            <a:extLst>
              <a:ext uri="{FF2B5EF4-FFF2-40B4-BE49-F238E27FC236}">
                <a16:creationId xmlns:a16="http://schemas.microsoft.com/office/drawing/2014/main" id="{01EBE267-D350-47BF-9369-2954F174620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26500" y="416242"/>
            <a:ext cx="406400" cy="406400"/>
          </a:xfrm>
          <a:prstGeom prst="rect">
            <a:avLst/>
          </a:prstGeom>
        </p:spPr>
      </p:pic>
    </p:spTree>
    <p:extLst>
      <p:ext uri="{BB962C8B-B14F-4D97-AF65-F5344CB8AC3E}">
        <p14:creationId xmlns:p14="http://schemas.microsoft.com/office/powerpoint/2010/main" val="3696217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76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4EB36FC-5FF3-4D7F-A651-DBAD76CF82AD}"/>
              </a:ext>
            </a:extLst>
          </p:cNvPr>
          <p:cNvPicPr>
            <a:picLocks noChangeAspect="1"/>
          </p:cNvPicPr>
          <p:nvPr/>
        </p:nvPicPr>
        <p:blipFill>
          <a:blip r:embed="rId4"/>
          <a:stretch>
            <a:fillRect/>
          </a:stretch>
        </p:blipFill>
        <p:spPr>
          <a:xfrm>
            <a:off x="992505" y="904875"/>
            <a:ext cx="3562350" cy="5048250"/>
          </a:xfrm>
          <a:prstGeom prst="rect">
            <a:avLst/>
          </a:prstGeom>
        </p:spPr>
      </p:pic>
      <p:pic>
        <p:nvPicPr>
          <p:cNvPr id="3" name="Picture 2">
            <a:extLst>
              <a:ext uri="{FF2B5EF4-FFF2-40B4-BE49-F238E27FC236}">
                <a16:creationId xmlns:a16="http://schemas.microsoft.com/office/drawing/2014/main" id="{33D80891-AA7F-42AF-B170-64BDC0BC3C77}"/>
              </a:ext>
            </a:extLst>
          </p:cNvPr>
          <p:cNvPicPr>
            <a:picLocks noChangeAspect="1"/>
          </p:cNvPicPr>
          <p:nvPr/>
        </p:nvPicPr>
        <p:blipFill>
          <a:blip r:embed="rId5"/>
          <a:stretch>
            <a:fillRect/>
          </a:stretch>
        </p:blipFill>
        <p:spPr>
          <a:xfrm>
            <a:off x="5133022" y="838200"/>
            <a:ext cx="3571875" cy="5114925"/>
          </a:xfrm>
          <a:prstGeom prst="rect">
            <a:avLst/>
          </a:prstGeom>
        </p:spPr>
      </p:pic>
      <p:pic>
        <p:nvPicPr>
          <p:cNvPr id="4" name="Recorded Sound">
            <a:hlinkClick r:id="" action="ppaction://media"/>
            <a:extLst>
              <a:ext uri="{FF2B5EF4-FFF2-40B4-BE49-F238E27FC236}">
                <a16:creationId xmlns:a16="http://schemas.microsoft.com/office/drawing/2014/main" id="{3D0EA332-D964-402E-B1AF-D15E0123CAD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04897" y="218650"/>
            <a:ext cx="406400" cy="406400"/>
          </a:xfrm>
          <a:prstGeom prst="rect">
            <a:avLst/>
          </a:prstGeom>
        </p:spPr>
      </p:pic>
    </p:spTree>
    <p:extLst>
      <p:ext uri="{BB962C8B-B14F-4D97-AF65-F5344CB8AC3E}">
        <p14:creationId xmlns:p14="http://schemas.microsoft.com/office/powerpoint/2010/main" val="3386752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09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DC62826-1585-44FA-9906-F8985DB4AE62}"/>
              </a:ext>
            </a:extLst>
          </p:cNvPr>
          <p:cNvPicPr>
            <a:picLocks noChangeAspect="1"/>
          </p:cNvPicPr>
          <p:nvPr/>
        </p:nvPicPr>
        <p:blipFill>
          <a:blip r:embed="rId4"/>
          <a:stretch>
            <a:fillRect/>
          </a:stretch>
        </p:blipFill>
        <p:spPr>
          <a:xfrm>
            <a:off x="1085850" y="713740"/>
            <a:ext cx="3619500" cy="5105400"/>
          </a:xfrm>
          <a:prstGeom prst="rect">
            <a:avLst/>
          </a:prstGeom>
        </p:spPr>
      </p:pic>
      <p:pic>
        <p:nvPicPr>
          <p:cNvPr id="3" name="Picture 2">
            <a:extLst>
              <a:ext uri="{FF2B5EF4-FFF2-40B4-BE49-F238E27FC236}">
                <a16:creationId xmlns:a16="http://schemas.microsoft.com/office/drawing/2014/main" id="{3FD5405F-1860-4FF9-9FF5-5F348B65EFD5}"/>
              </a:ext>
            </a:extLst>
          </p:cNvPr>
          <p:cNvPicPr>
            <a:picLocks noChangeAspect="1"/>
          </p:cNvPicPr>
          <p:nvPr/>
        </p:nvPicPr>
        <p:blipFill>
          <a:blip r:embed="rId5"/>
          <a:stretch>
            <a:fillRect/>
          </a:stretch>
        </p:blipFill>
        <p:spPr>
          <a:xfrm>
            <a:off x="5226367" y="713740"/>
            <a:ext cx="3629025" cy="5105400"/>
          </a:xfrm>
          <a:prstGeom prst="rect">
            <a:avLst/>
          </a:prstGeom>
        </p:spPr>
      </p:pic>
      <p:pic>
        <p:nvPicPr>
          <p:cNvPr id="4" name="Recorded Sound">
            <a:hlinkClick r:id="" action="ppaction://media"/>
            <a:extLst>
              <a:ext uri="{FF2B5EF4-FFF2-40B4-BE49-F238E27FC236}">
                <a16:creationId xmlns:a16="http://schemas.microsoft.com/office/drawing/2014/main" id="{8C320680-1563-497E-8BE6-0A708E7E4A0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55392" y="307340"/>
            <a:ext cx="406400" cy="406400"/>
          </a:xfrm>
          <a:prstGeom prst="rect">
            <a:avLst/>
          </a:prstGeom>
        </p:spPr>
      </p:pic>
    </p:spTree>
    <p:extLst>
      <p:ext uri="{BB962C8B-B14F-4D97-AF65-F5344CB8AC3E}">
        <p14:creationId xmlns:p14="http://schemas.microsoft.com/office/powerpoint/2010/main" val="579771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34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1BF8704-198A-4419-81B6-CE1792124E16}"/>
              </a:ext>
            </a:extLst>
          </p:cNvPr>
          <p:cNvPicPr>
            <a:picLocks noChangeAspect="1"/>
          </p:cNvPicPr>
          <p:nvPr/>
        </p:nvPicPr>
        <p:blipFill>
          <a:blip r:embed="rId4"/>
          <a:stretch>
            <a:fillRect/>
          </a:stretch>
        </p:blipFill>
        <p:spPr>
          <a:xfrm>
            <a:off x="858202" y="842962"/>
            <a:ext cx="3648075" cy="5172075"/>
          </a:xfrm>
          <a:prstGeom prst="rect">
            <a:avLst/>
          </a:prstGeom>
        </p:spPr>
      </p:pic>
      <p:pic>
        <p:nvPicPr>
          <p:cNvPr id="3" name="Picture 2">
            <a:extLst>
              <a:ext uri="{FF2B5EF4-FFF2-40B4-BE49-F238E27FC236}">
                <a16:creationId xmlns:a16="http://schemas.microsoft.com/office/drawing/2014/main" id="{7D6D531C-06E0-4456-A5D9-4613A360C159}"/>
              </a:ext>
            </a:extLst>
          </p:cNvPr>
          <p:cNvPicPr>
            <a:picLocks noChangeAspect="1"/>
          </p:cNvPicPr>
          <p:nvPr/>
        </p:nvPicPr>
        <p:blipFill>
          <a:blip r:embed="rId5"/>
          <a:stretch>
            <a:fillRect/>
          </a:stretch>
        </p:blipFill>
        <p:spPr>
          <a:xfrm>
            <a:off x="5051742" y="842962"/>
            <a:ext cx="3571875" cy="5124450"/>
          </a:xfrm>
          <a:prstGeom prst="rect">
            <a:avLst/>
          </a:prstGeom>
        </p:spPr>
      </p:pic>
      <p:pic>
        <p:nvPicPr>
          <p:cNvPr id="4" name="Recorded Sound">
            <a:hlinkClick r:id="" action="ppaction://media"/>
            <a:extLst>
              <a:ext uri="{FF2B5EF4-FFF2-40B4-BE49-F238E27FC236}">
                <a16:creationId xmlns:a16="http://schemas.microsoft.com/office/drawing/2014/main" id="{E81803AA-9315-48D7-BDCB-F94E687C114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11048" y="294064"/>
            <a:ext cx="406400" cy="406400"/>
          </a:xfrm>
          <a:prstGeom prst="rect">
            <a:avLst/>
          </a:prstGeom>
        </p:spPr>
      </p:pic>
    </p:spTree>
    <p:extLst>
      <p:ext uri="{BB962C8B-B14F-4D97-AF65-F5344CB8AC3E}">
        <p14:creationId xmlns:p14="http://schemas.microsoft.com/office/powerpoint/2010/main" val="3851069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57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8E8534D-CC8D-4DE3-BDE6-EC4B86D8A0B4}"/>
              </a:ext>
            </a:extLst>
          </p:cNvPr>
          <p:cNvPicPr>
            <a:picLocks noChangeAspect="1"/>
          </p:cNvPicPr>
          <p:nvPr/>
        </p:nvPicPr>
        <p:blipFill>
          <a:blip r:embed="rId4"/>
          <a:stretch>
            <a:fillRect/>
          </a:stretch>
        </p:blipFill>
        <p:spPr>
          <a:xfrm>
            <a:off x="983615" y="756920"/>
            <a:ext cx="3600450" cy="5181600"/>
          </a:xfrm>
          <a:prstGeom prst="rect">
            <a:avLst/>
          </a:prstGeom>
        </p:spPr>
      </p:pic>
      <p:pic>
        <p:nvPicPr>
          <p:cNvPr id="3" name="Picture 2">
            <a:extLst>
              <a:ext uri="{FF2B5EF4-FFF2-40B4-BE49-F238E27FC236}">
                <a16:creationId xmlns:a16="http://schemas.microsoft.com/office/drawing/2014/main" id="{18FBA676-9C29-476C-81E7-8AD8BA381990}"/>
              </a:ext>
            </a:extLst>
          </p:cNvPr>
          <p:cNvPicPr>
            <a:picLocks noChangeAspect="1"/>
          </p:cNvPicPr>
          <p:nvPr/>
        </p:nvPicPr>
        <p:blipFill>
          <a:blip r:embed="rId5"/>
          <a:stretch>
            <a:fillRect/>
          </a:stretch>
        </p:blipFill>
        <p:spPr>
          <a:xfrm>
            <a:off x="5208905" y="780732"/>
            <a:ext cx="3562350" cy="5133975"/>
          </a:xfrm>
          <a:prstGeom prst="rect">
            <a:avLst/>
          </a:prstGeom>
        </p:spPr>
      </p:pic>
      <p:pic>
        <p:nvPicPr>
          <p:cNvPr id="4" name="Recorded Sound">
            <a:hlinkClick r:id="" action="ppaction://media"/>
            <a:extLst>
              <a:ext uri="{FF2B5EF4-FFF2-40B4-BE49-F238E27FC236}">
                <a16:creationId xmlns:a16="http://schemas.microsoft.com/office/drawing/2014/main" id="{13734745-D1BC-48AD-A04F-AE3BAC9005D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86966" y="350520"/>
            <a:ext cx="406400" cy="406400"/>
          </a:xfrm>
          <a:prstGeom prst="rect">
            <a:avLst/>
          </a:prstGeom>
        </p:spPr>
      </p:pic>
    </p:spTree>
    <p:extLst>
      <p:ext uri="{BB962C8B-B14F-4D97-AF65-F5344CB8AC3E}">
        <p14:creationId xmlns:p14="http://schemas.microsoft.com/office/powerpoint/2010/main" val="2964152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76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9196A51-B488-4516-AB4E-502040B99907}"/>
              </a:ext>
            </a:extLst>
          </p:cNvPr>
          <p:cNvPicPr>
            <a:picLocks noChangeAspect="1"/>
          </p:cNvPicPr>
          <p:nvPr/>
        </p:nvPicPr>
        <p:blipFill>
          <a:blip r:embed="rId4"/>
          <a:stretch>
            <a:fillRect/>
          </a:stretch>
        </p:blipFill>
        <p:spPr>
          <a:xfrm>
            <a:off x="1098867" y="780732"/>
            <a:ext cx="3552825" cy="5133975"/>
          </a:xfrm>
          <a:prstGeom prst="rect">
            <a:avLst/>
          </a:prstGeom>
        </p:spPr>
      </p:pic>
      <p:pic>
        <p:nvPicPr>
          <p:cNvPr id="3" name="Picture 2">
            <a:extLst>
              <a:ext uri="{FF2B5EF4-FFF2-40B4-BE49-F238E27FC236}">
                <a16:creationId xmlns:a16="http://schemas.microsoft.com/office/drawing/2014/main" id="{6E768242-00E5-4A0F-B8FD-7F114891E77F}"/>
              </a:ext>
            </a:extLst>
          </p:cNvPr>
          <p:cNvPicPr>
            <a:picLocks noChangeAspect="1"/>
          </p:cNvPicPr>
          <p:nvPr/>
        </p:nvPicPr>
        <p:blipFill>
          <a:blip r:embed="rId5"/>
          <a:stretch>
            <a:fillRect/>
          </a:stretch>
        </p:blipFill>
        <p:spPr>
          <a:xfrm>
            <a:off x="5137785" y="780732"/>
            <a:ext cx="3562350" cy="5124450"/>
          </a:xfrm>
          <a:prstGeom prst="rect">
            <a:avLst/>
          </a:prstGeom>
        </p:spPr>
      </p:pic>
      <p:pic>
        <p:nvPicPr>
          <p:cNvPr id="4" name="Recorded Sound">
            <a:hlinkClick r:id="" action="ppaction://media"/>
            <a:extLst>
              <a:ext uri="{FF2B5EF4-FFF2-40B4-BE49-F238E27FC236}">
                <a16:creationId xmlns:a16="http://schemas.microsoft.com/office/drawing/2014/main" id="{70CBA32E-B7AC-4B73-ABD9-39119DD4CF7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62980" y="190369"/>
            <a:ext cx="406400" cy="406400"/>
          </a:xfrm>
          <a:prstGeom prst="rect">
            <a:avLst/>
          </a:prstGeom>
        </p:spPr>
      </p:pic>
    </p:spTree>
    <p:extLst>
      <p:ext uri="{BB962C8B-B14F-4D97-AF65-F5344CB8AC3E}">
        <p14:creationId xmlns:p14="http://schemas.microsoft.com/office/powerpoint/2010/main" val="1857769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64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76D9A19-C5E3-4299-A782-B262A261E28A}"/>
              </a:ext>
            </a:extLst>
          </p:cNvPr>
          <p:cNvPicPr>
            <a:picLocks noChangeAspect="1"/>
          </p:cNvPicPr>
          <p:nvPr/>
        </p:nvPicPr>
        <p:blipFill>
          <a:blip r:embed="rId4"/>
          <a:stretch>
            <a:fillRect/>
          </a:stretch>
        </p:blipFill>
        <p:spPr>
          <a:xfrm>
            <a:off x="5193347" y="956945"/>
            <a:ext cx="3552825" cy="5086350"/>
          </a:xfrm>
          <a:prstGeom prst="rect">
            <a:avLst/>
          </a:prstGeom>
        </p:spPr>
      </p:pic>
      <p:pic>
        <p:nvPicPr>
          <p:cNvPr id="3" name="Picture 2">
            <a:extLst>
              <a:ext uri="{FF2B5EF4-FFF2-40B4-BE49-F238E27FC236}">
                <a16:creationId xmlns:a16="http://schemas.microsoft.com/office/drawing/2014/main" id="{F3924C03-E0F4-4DFD-B4F8-47042ABEACCF}"/>
              </a:ext>
            </a:extLst>
          </p:cNvPr>
          <p:cNvPicPr>
            <a:picLocks noChangeAspect="1"/>
          </p:cNvPicPr>
          <p:nvPr/>
        </p:nvPicPr>
        <p:blipFill>
          <a:blip r:embed="rId5"/>
          <a:stretch>
            <a:fillRect/>
          </a:stretch>
        </p:blipFill>
        <p:spPr>
          <a:xfrm>
            <a:off x="941070" y="956945"/>
            <a:ext cx="3543300" cy="5086350"/>
          </a:xfrm>
          <a:prstGeom prst="rect">
            <a:avLst/>
          </a:prstGeom>
        </p:spPr>
      </p:pic>
      <p:pic>
        <p:nvPicPr>
          <p:cNvPr id="4" name="Recorded Sound">
            <a:hlinkClick r:id="" action="ppaction://media"/>
            <a:extLst>
              <a:ext uri="{FF2B5EF4-FFF2-40B4-BE49-F238E27FC236}">
                <a16:creationId xmlns:a16="http://schemas.microsoft.com/office/drawing/2014/main" id="{7A04DF27-46E7-42FC-B4E3-E2F45F8B6FD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46172" y="405948"/>
            <a:ext cx="406400" cy="406400"/>
          </a:xfrm>
          <a:prstGeom prst="rect">
            <a:avLst/>
          </a:prstGeom>
        </p:spPr>
      </p:pic>
    </p:spTree>
    <p:extLst>
      <p:ext uri="{BB962C8B-B14F-4D97-AF65-F5344CB8AC3E}">
        <p14:creationId xmlns:p14="http://schemas.microsoft.com/office/powerpoint/2010/main" val="4154369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37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DB263C3-6359-4397-A44B-1C9879B27683}"/>
              </a:ext>
            </a:extLst>
          </p:cNvPr>
          <p:cNvPicPr>
            <a:picLocks noChangeAspect="1"/>
          </p:cNvPicPr>
          <p:nvPr/>
        </p:nvPicPr>
        <p:blipFill>
          <a:blip r:embed="rId4"/>
          <a:stretch>
            <a:fillRect/>
          </a:stretch>
        </p:blipFill>
        <p:spPr>
          <a:xfrm>
            <a:off x="4788852" y="852487"/>
            <a:ext cx="3609975" cy="5153025"/>
          </a:xfrm>
          <a:prstGeom prst="rect">
            <a:avLst/>
          </a:prstGeom>
        </p:spPr>
      </p:pic>
      <p:pic>
        <p:nvPicPr>
          <p:cNvPr id="3" name="Picture 2">
            <a:extLst>
              <a:ext uri="{FF2B5EF4-FFF2-40B4-BE49-F238E27FC236}">
                <a16:creationId xmlns:a16="http://schemas.microsoft.com/office/drawing/2014/main" id="{58AAF342-35AE-4031-855E-1C92BCB4A453}"/>
              </a:ext>
            </a:extLst>
          </p:cNvPr>
          <p:cNvPicPr>
            <a:picLocks noChangeAspect="1"/>
          </p:cNvPicPr>
          <p:nvPr/>
        </p:nvPicPr>
        <p:blipFill>
          <a:blip r:embed="rId5"/>
          <a:stretch>
            <a:fillRect/>
          </a:stretch>
        </p:blipFill>
        <p:spPr>
          <a:xfrm>
            <a:off x="803592" y="881061"/>
            <a:ext cx="3533775" cy="5095875"/>
          </a:xfrm>
          <a:prstGeom prst="rect">
            <a:avLst/>
          </a:prstGeom>
        </p:spPr>
      </p:pic>
      <p:pic>
        <p:nvPicPr>
          <p:cNvPr id="4" name="Recorded Sound">
            <a:hlinkClick r:id="" action="ppaction://media"/>
            <a:extLst>
              <a:ext uri="{FF2B5EF4-FFF2-40B4-BE49-F238E27FC236}">
                <a16:creationId xmlns:a16="http://schemas.microsoft.com/office/drawing/2014/main" id="{FB5B8D0F-8CE1-4B52-BA37-487D2699144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47112" y="446087"/>
            <a:ext cx="406400" cy="406400"/>
          </a:xfrm>
          <a:prstGeom prst="rect">
            <a:avLst/>
          </a:prstGeom>
        </p:spPr>
      </p:pic>
    </p:spTree>
    <p:extLst>
      <p:ext uri="{BB962C8B-B14F-4D97-AF65-F5344CB8AC3E}">
        <p14:creationId xmlns:p14="http://schemas.microsoft.com/office/powerpoint/2010/main" val="4267495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02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F9A803F-68C2-49DF-B6AF-642D5D8A08CE}"/>
              </a:ext>
            </a:extLst>
          </p:cNvPr>
          <p:cNvPicPr>
            <a:picLocks noChangeAspect="1"/>
          </p:cNvPicPr>
          <p:nvPr/>
        </p:nvPicPr>
        <p:blipFill>
          <a:blip r:embed="rId4"/>
          <a:stretch>
            <a:fillRect/>
          </a:stretch>
        </p:blipFill>
        <p:spPr>
          <a:xfrm>
            <a:off x="945197" y="929005"/>
            <a:ext cx="3514725" cy="5162550"/>
          </a:xfrm>
          <a:prstGeom prst="rect">
            <a:avLst/>
          </a:prstGeom>
        </p:spPr>
      </p:pic>
      <p:pic>
        <p:nvPicPr>
          <p:cNvPr id="3" name="Picture 2">
            <a:extLst>
              <a:ext uri="{FF2B5EF4-FFF2-40B4-BE49-F238E27FC236}">
                <a16:creationId xmlns:a16="http://schemas.microsoft.com/office/drawing/2014/main" id="{55449FDD-574B-45E9-85C2-826B987E28D0}"/>
              </a:ext>
            </a:extLst>
          </p:cNvPr>
          <p:cNvPicPr>
            <a:picLocks noChangeAspect="1"/>
          </p:cNvPicPr>
          <p:nvPr/>
        </p:nvPicPr>
        <p:blipFill>
          <a:blip r:embed="rId5"/>
          <a:stretch>
            <a:fillRect/>
          </a:stretch>
        </p:blipFill>
        <p:spPr>
          <a:xfrm>
            <a:off x="5080635" y="929005"/>
            <a:ext cx="3664903" cy="5220299"/>
          </a:xfrm>
          <a:prstGeom prst="rect">
            <a:avLst/>
          </a:prstGeom>
        </p:spPr>
      </p:pic>
      <p:pic>
        <p:nvPicPr>
          <p:cNvPr id="4" name="Recorded Sound">
            <a:hlinkClick r:id="" action="ppaction://media"/>
            <a:extLst>
              <a:ext uri="{FF2B5EF4-FFF2-40B4-BE49-F238E27FC236}">
                <a16:creationId xmlns:a16="http://schemas.microsoft.com/office/drawing/2014/main" id="{83A14A37-F36A-4A00-AC25-FAB77717C72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45538" y="302296"/>
            <a:ext cx="406400" cy="406400"/>
          </a:xfrm>
          <a:prstGeom prst="rect">
            <a:avLst/>
          </a:prstGeom>
        </p:spPr>
      </p:pic>
    </p:spTree>
    <p:extLst>
      <p:ext uri="{BB962C8B-B14F-4D97-AF65-F5344CB8AC3E}">
        <p14:creationId xmlns:p14="http://schemas.microsoft.com/office/powerpoint/2010/main" val="3071753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46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919EF68-B041-4ED0-B767-4CA3585237E7}"/>
              </a:ext>
            </a:extLst>
          </p:cNvPr>
          <p:cNvPicPr>
            <a:picLocks noChangeAspect="1"/>
          </p:cNvPicPr>
          <p:nvPr/>
        </p:nvPicPr>
        <p:blipFill>
          <a:blip r:embed="rId4"/>
          <a:stretch>
            <a:fillRect/>
          </a:stretch>
        </p:blipFill>
        <p:spPr>
          <a:xfrm>
            <a:off x="4735512" y="1008380"/>
            <a:ext cx="3533775" cy="5105400"/>
          </a:xfrm>
          <a:prstGeom prst="rect">
            <a:avLst/>
          </a:prstGeom>
        </p:spPr>
      </p:pic>
      <p:pic>
        <p:nvPicPr>
          <p:cNvPr id="3" name="Picture 2">
            <a:extLst>
              <a:ext uri="{FF2B5EF4-FFF2-40B4-BE49-F238E27FC236}">
                <a16:creationId xmlns:a16="http://schemas.microsoft.com/office/drawing/2014/main" id="{DDE46055-752E-41D5-AF46-9DC110446602}"/>
              </a:ext>
            </a:extLst>
          </p:cNvPr>
          <p:cNvPicPr>
            <a:picLocks noChangeAspect="1"/>
          </p:cNvPicPr>
          <p:nvPr/>
        </p:nvPicPr>
        <p:blipFill>
          <a:blip r:embed="rId5"/>
          <a:stretch>
            <a:fillRect/>
          </a:stretch>
        </p:blipFill>
        <p:spPr>
          <a:xfrm>
            <a:off x="691832" y="1008380"/>
            <a:ext cx="3533775" cy="5086350"/>
          </a:xfrm>
          <a:prstGeom prst="rect">
            <a:avLst/>
          </a:prstGeom>
        </p:spPr>
      </p:pic>
      <p:pic>
        <p:nvPicPr>
          <p:cNvPr id="4" name="Recorded Sound">
            <a:hlinkClick r:id="" action="ppaction://media"/>
            <a:extLst>
              <a:ext uri="{FF2B5EF4-FFF2-40B4-BE49-F238E27FC236}">
                <a16:creationId xmlns:a16="http://schemas.microsoft.com/office/drawing/2014/main" id="{BCBDEFEA-7D83-4FDB-91F4-7BCCF3CBDD7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17146" y="256357"/>
            <a:ext cx="406400" cy="406400"/>
          </a:xfrm>
          <a:prstGeom prst="rect">
            <a:avLst/>
          </a:prstGeom>
        </p:spPr>
      </p:pic>
    </p:spTree>
    <p:extLst>
      <p:ext uri="{BB962C8B-B14F-4D97-AF65-F5344CB8AC3E}">
        <p14:creationId xmlns:p14="http://schemas.microsoft.com/office/powerpoint/2010/main" val="3807023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16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7D92D7A-9A1D-4D7B-A53B-975FE6A01288}"/>
              </a:ext>
            </a:extLst>
          </p:cNvPr>
          <p:cNvPicPr>
            <a:picLocks noChangeAspect="1"/>
          </p:cNvPicPr>
          <p:nvPr/>
        </p:nvPicPr>
        <p:blipFill>
          <a:blip r:embed="rId4"/>
          <a:stretch>
            <a:fillRect/>
          </a:stretch>
        </p:blipFill>
        <p:spPr>
          <a:xfrm>
            <a:off x="805497" y="866775"/>
            <a:ext cx="3590925" cy="5105400"/>
          </a:xfrm>
          <a:prstGeom prst="rect">
            <a:avLst/>
          </a:prstGeom>
        </p:spPr>
      </p:pic>
      <p:pic>
        <p:nvPicPr>
          <p:cNvPr id="3" name="Picture 2">
            <a:extLst>
              <a:ext uri="{FF2B5EF4-FFF2-40B4-BE49-F238E27FC236}">
                <a16:creationId xmlns:a16="http://schemas.microsoft.com/office/drawing/2014/main" id="{0AF13607-AA82-4861-B256-9D29BB5FB708}"/>
              </a:ext>
            </a:extLst>
          </p:cNvPr>
          <p:cNvPicPr>
            <a:picLocks noChangeAspect="1"/>
          </p:cNvPicPr>
          <p:nvPr/>
        </p:nvPicPr>
        <p:blipFill>
          <a:blip r:embed="rId5"/>
          <a:stretch>
            <a:fillRect/>
          </a:stretch>
        </p:blipFill>
        <p:spPr>
          <a:xfrm>
            <a:off x="5035550" y="871537"/>
            <a:ext cx="3543300" cy="5114925"/>
          </a:xfrm>
          <a:prstGeom prst="rect">
            <a:avLst/>
          </a:prstGeom>
        </p:spPr>
      </p:pic>
      <p:pic>
        <p:nvPicPr>
          <p:cNvPr id="4" name="Recorded Sound">
            <a:hlinkClick r:id="" action="ppaction://media"/>
            <a:extLst>
              <a:ext uri="{FF2B5EF4-FFF2-40B4-BE49-F238E27FC236}">
                <a16:creationId xmlns:a16="http://schemas.microsoft.com/office/drawing/2014/main" id="{E6BBADB4-4D27-42A9-A4B3-5D7DAC08436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67975" y="350625"/>
            <a:ext cx="406400" cy="406400"/>
          </a:xfrm>
          <a:prstGeom prst="rect">
            <a:avLst/>
          </a:prstGeom>
        </p:spPr>
      </p:pic>
    </p:spTree>
    <p:extLst>
      <p:ext uri="{BB962C8B-B14F-4D97-AF65-F5344CB8AC3E}">
        <p14:creationId xmlns:p14="http://schemas.microsoft.com/office/powerpoint/2010/main" val="1301028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51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E16E726-52F7-4ABF-8E68-6726F33D4A06}"/>
              </a:ext>
            </a:extLst>
          </p:cNvPr>
          <p:cNvPicPr>
            <a:picLocks noChangeAspect="1"/>
          </p:cNvPicPr>
          <p:nvPr/>
        </p:nvPicPr>
        <p:blipFill>
          <a:blip r:embed="rId4"/>
          <a:stretch>
            <a:fillRect/>
          </a:stretch>
        </p:blipFill>
        <p:spPr>
          <a:xfrm>
            <a:off x="1006792" y="795655"/>
            <a:ext cx="3533775" cy="5124450"/>
          </a:xfrm>
          <a:prstGeom prst="rect">
            <a:avLst/>
          </a:prstGeom>
        </p:spPr>
      </p:pic>
      <p:pic>
        <p:nvPicPr>
          <p:cNvPr id="3" name="Picture 2">
            <a:extLst>
              <a:ext uri="{FF2B5EF4-FFF2-40B4-BE49-F238E27FC236}">
                <a16:creationId xmlns:a16="http://schemas.microsoft.com/office/drawing/2014/main" id="{B45FEC95-0732-4DA1-BB10-5650F96147C1}"/>
              </a:ext>
            </a:extLst>
          </p:cNvPr>
          <p:cNvPicPr>
            <a:picLocks noChangeAspect="1"/>
          </p:cNvPicPr>
          <p:nvPr/>
        </p:nvPicPr>
        <p:blipFill>
          <a:blip r:embed="rId5"/>
          <a:stretch>
            <a:fillRect/>
          </a:stretch>
        </p:blipFill>
        <p:spPr>
          <a:xfrm>
            <a:off x="5152707" y="833755"/>
            <a:ext cx="3552825" cy="5086350"/>
          </a:xfrm>
          <a:prstGeom prst="rect">
            <a:avLst/>
          </a:prstGeom>
        </p:spPr>
      </p:pic>
      <p:pic>
        <p:nvPicPr>
          <p:cNvPr id="4" name="Recorded Sound">
            <a:hlinkClick r:id="" action="ppaction://media"/>
            <a:extLst>
              <a:ext uri="{FF2B5EF4-FFF2-40B4-BE49-F238E27FC236}">
                <a16:creationId xmlns:a16="http://schemas.microsoft.com/office/drawing/2014/main" id="{D58A2116-4BA3-4A27-9DD8-2268CAC55AE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05532" y="256357"/>
            <a:ext cx="406400" cy="406400"/>
          </a:xfrm>
          <a:prstGeom prst="rect">
            <a:avLst/>
          </a:prstGeom>
        </p:spPr>
      </p:pic>
    </p:spTree>
    <p:extLst>
      <p:ext uri="{BB962C8B-B14F-4D97-AF65-F5344CB8AC3E}">
        <p14:creationId xmlns:p14="http://schemas.microsoft.com/office/powerpoint/2010/main" val="2739543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51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AAD1F12-BC54-4836-A897-1952717C7BA7}"/>
              </a:ext>
            </a:extLst>
          </p:cNvPr>
          <p:cNvPicPr>
            <a:picLocks noChangeAspect="1"/>
          </p:cNvPicPr>
          <p:nvPr/>
        </p:nvPicPr>
        <p:blipFill>
          <a:blip r:embed="rId4"/>
          <a:stretch>
            <a:fillRect/>
          </a:stretch>
        </p:blipFill>
        <p:spPr>
          <a:xfrm>
            <a:off x="765492" y="857250"/>
            <a:ext cx="3609975" cy="5143500"/>
          </a:xfrm>
          <a:prstGeom prst="rect">
            <a:avLst/>
          </a:prstGeom>
        </p:spPr>
      </p:pic>
      <p:pic>
        <p:nvPicPr>
          <p:cNvPr id="3" name="Picture 2">
            <a:extLst>
              <a:ext uri="{FF2B5EF4-FFF2-40B4-BE49-F238E27FC236}">
                <a16:creationId xmlns:a16="http://schemas.microsoft.com/office/drawing/2014/main" id="{37BC3458-7316-4735-BE21-F09D74EA271F}"/>
              </a:ext>
            </a:extLst>
          </p:cNvPr>
          <p:cNvPicPr>
            <a:picLocks noChangeAspect="1"/>
          </p:cNvPicPr>
          <p:nvPr/>
        </p:nvPicPr>
        <p:blipFill>
          <a:blip r:embed="rId5"/>
          <a:stretch>
            <a:fillRect/>
          </a:stretch>
        </p:blipFill>
        <p:spPr>
          <a:xfrm>
            <a:off x="4954270" y="857250"/>
            <a:ext cx="3543300" cy="5076825"/>
          </a:xfrm>
          <a:prstGeom prst="rect">
            <a:avLst/>
          </a:prstGeom>
        </p:spPr>
      </p:pic>
      <p:pic>
        <p:nvPicPr>
          <p:cNvPr id="4" name="Recorded Sound">
            <a:hlinkClick r:id="" action="ppaction://media"/>
            <a:extLst>
              <a:ext uri="{FF2B5EF4-FFF2-40B4-BE49-F238E27FC236}">
                <a16:creationId xmlns:a16="http://schemas.microsoft.com/office/drawing/2014/main" id="{82096ECA-EFC6-430A-9DF1-E72A932BEF4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07720" y="341198"/>
            <a:ext cx="406400" cy="406400"/>
          </a:xfrm>
          <a:prstGeom prst="rect">
            <a:avLst/>
          </a:prstGeom>
        </p:spPr>
      </p:pic>
    </p:spTree>
    <p:extLst>
      <p:ext uri="{BB962C8B-B14F-4D97-AF65-F5344CB8AC3E}">
        <p14:creationId xmlns:p14="http://schemas.microsoft.com/office/powerpoint/2010/main" val="2068919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30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FBF93-88BC-48ED-99D2-96C115126BEA}"/>
              </a:ext>
            </a:extLst>
          </p:cNvPr>
          <p:cNvSpPr>
            <a:spLocks noGrp="1"/>
          </p:cNvSpPr>
          <p:nvPr>
            <p:ph type="title"/>
          </p:nvPr>
        </p:nvSpPr>
        <p:spPr/>
        <p:txBody>
          <a:bodyPr/>
          <a:lstStyle/>
          <a:p>
            <a:r>
              <a:rPr lang="en-US" dirty="0"/>
              <a:t>Phase 5</a:t>
            </a:r>
          </a:p>
        </p:txBody>
      </p:sp>
      <p:pic>
        <p:nvPicPr>
          <p:cNvPr id="3" name="Picture 2">
            <a:extLst>
              <a:ext uri="{FF2B5EF4-FFF2-40B4-BE49-F238E27FC236}">
                <a16:creationId xmlns:a16="http://schemas.microsoft.com/office/drawing/2014/main" id="{F6FA3801-DCE8-4C99-96D6-99D26F871B47}"/>
              </a:ext>
            </a:extLst>
          </p:cNvPr>
          <p:cNvPicPr>
            <a:picLocks noChangeAspect="1"/>
          </p:cNvPicPr>
          <p:nvPr/>
        </p:nvPicPr>
        <p:blipFill>
          <a:blip r:embed="rId4"/>
          <a:stretch>
            <a:fillRect/>
          </a:stretch>
        </p:blipFill>
        <p:spPr>
          <a:xfrm>
            <a:off x="554449" y="1289376"/>
            <a:ext cx="8467788" cy="4879975"/>
          </a:xfrm>
          <a:prstGeom prst="rect">
            <a:avLst/>
          </a:prstGeom>
        </p:spPr>
      </p:pic>
      <p:pic>
        <p:nvPicPr>
          <p:cNvPr id="4" name="Recorded Sound">
            <a:hlinkClick r:id="" action="ppaction://media"/>
            <a:extLst>
              <a:ext uri="{FF2B5EF4-FFF2-40B4-BE49-F238E27FC236}">
                <a16:creationId xmlns:a16="http://schemas.microsoft.com/office/drawing/2014/main" id="{159B705D-6B82-4A3D-B8DE-646404EE41C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15837" y="282249"/>
            <a:ext cx="406400" cy="406400"/>
          </a:xfrm>
          <a:prstGeom prst="rect">
            <a:avLst/>
          </a:prstGeom>
        </p:spPr>
      </p:pic>
    </p:spTree>
    <p:extLst>
      <p:ext uri="{BB962C8B-B14F-4D97-AF65-F5344CB8AC3E}">
        <p14:creationId xmlns:p14="http://schemas.microsoft.com/office/powerpoint/2010/main" val="2383062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31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D3C373-AEC5-421C-B1D0-BFD1B09059C4}"/>
              </a:ext>
            </a:extLst>
          </p:cNvPr>
          <p:cNvSpPr>
            <a:spLocks noGrp="1"/>
          </p:cNvSpPr>
          <p:nvPr>
            <p:ph type="title"/>
          </p:nvPr>
        </p:nvSpPr>
        <p:spPr>
          <a:xfrm>
            <a:off x="707814" y="0"/>
            <a:ext cx="8596668" cy="1320800"/>
          </a:xfrm>
        </p:spPr>
        <p:txBody>
          <a:bodyPr/>
          <a:lstStyle/>
          <a:p>
            <a:r>
              <a:rPr lang="en-US" dirty="0"/>
              <a:t>Grow the Code</a:t>
            </a:r>
          </a:p>
        </p:txBody>
      </p:sp>
      <p:pic>
        <p:nvPicPr>
          <p:cNvPr id="3" name="Picture 2">
            <a:extLst>
              <a:ext uri="{FF2B5EF4-FFF2-40B4-BE49-F238E27FC236}">
                <a16:creationId xmlns:a16="http://schemas.microsoft.com/office/drawing/2014/main" id="{B2C84535-5823-427E-9957-61AB9D920913}"/>
              </a:ext>
            </a:extLst>
          </p:cNvPr>
          <p:cNvPicPr>
            <a:picLocks noChangeAspect="1"/>
          </p:cNvPicPr>
          <p:nvPr/>
        </p:nvPicPr>
        <p:blipFill>
          <a:blip r:embed="rId4"/>
          <a:stretch>
            <a:fillRect/>
          </a:stretch>
        </p:blipFill>
        <p:spPr>
          <a:xfrm>
            <a:off x="812800" y="803510"/>
            <a:ext cx="9254606" cy="6054490"/>
          </a:xfrm>
          <a:prstGeom prst="rect">
            <a:avLst/>
          </a:prstGeom>
        </p:spPr>
      </p:pic>
      <p:pic>
        <p:nvPicPr>
          <p:cNvPr id="4" name="Recorded Sound">
            <a:hlinkClick r:id="" action="ppaction://media"/>
            <a:extLst>
              <a:ext uri="{FF2B5EF4-FFF2-40B4-BE49-F238E27FC236}">
                <a16:creationId xmlns:a16="http://schemas.microsoft.com/office/drawing/2014/main" id="{156185F5-2FFF-4291-AA29-FD08633D3B5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92561" y="198555"/>
            <a:ext cx="406400" cy="406400"/>
          </a:xfrm>
          <a:prstGeom prst="rect">
            <a:avLst/>
          </a:prstGeom>
        </p:spPr>
      </p:pic>
    </p:spTree>
    <p:extLst>
      <p:ext uri="{BB962C8B-B14F-4D97-AF65-F5344CB8AC3E}">
        <p14:creationId xmlns:p14="http://schemas.microsoft.com/office/powerpoint/2010/main" val="3233185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881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0A23FA-9255-4AF0-B118-2EE4AAB99A6E}"/>
              </a:ext>
            </a:extLst>
          </p:cNvPr>
          <p:cNvSpPr>
            <a:spLocks noGrp="1"/>
          </p:cNvSpPr>
          <p:nvPr>
            <p:ph type="title"/>
          </p:nvPr>
        </p:nvSpPr>
        <p:spPr/>
        <p:txBody>
          <a:bodyPr/>
          <a:lstStyle/>
          <a:p>
            <a:r>
              <a:rPr lang="en-US" dirty="0"/>
              <a:t>Further Support</a:t>
            </a:r>
          </a:p>
        </p:txBody>
      </p:sp>
      <p:sp>
        <p:nvSpPr>
          <p:cNvPr id="3" name="Content Placeholder 2">
            <a:extLst>
              <a:ext uri="{FF2B5EF4-FFF2-40B4-BE49-F238E27FC236}">
                <a16:creationId xmlns:a16="http://schemas.microsoft.com/office/drawing/2014/main" id="{3522A174-27FD-409F-BF1E-8F96C005F618}"/>
              </a:ext>
            </a:extLst>
          </p:cNvPr>
          <p:cNvSpPr>
            <a:spLocks noGrp="1"/>
          </p:cNvSpPr>
          <p:nvPr>
            <p:ph idx="1"/>
          </p:nvPr>
        </p:nvSpPr>
        <p:spPr/>
        <p:txBody>
          <a:bodyPr>
            <a:normAutofit fontScale="92500" lnSpcReduction="20000"/>
          </a:bodyPr>
          <a:lstStyle/>
          <a:p>
            <a:r>
              <a:rPr lang="en-US" dirty="0"/>
              <a:t>Email </a:t>
            </a:r>
            <a:r>
              <a:rPr lang="en-US" dirty="0">
                <a:hlinkClick r:id="rId2"/>
              </a:rPr>
              <a:t>office@secfs.org.uk</a:t>
            </a:r>
            <a:r>
              <a:rPr lang="en-US" dirty="0"/>
              <a:t> FAO </a:t>
            </a:r>
            <a:r>
              <a:rPr lang="en-US" dirty="0" err="1"/>
              <a:t>Mrs</a:t>
            </a:r>
            <a:r>
              <a:rPr lang="en-US" dirty="0"/>
              <a:t> Hayman</a:t>
            </a:r>
          </a:p>
          <a:p>
            <a:endParaRPr lang="en-US" dirty="0"/>
          </a:p>
          <a:p>
            <a:r>
              <a:rPr lang="en-US" dirty="0"/>
              <a:t>Class pages on school website.</a:t>
            </a:r>
          </a:p>
          <a:p>
            <a:endParaRPr lang="en-US" dirty="0"/>
          </a:p>
          <a:p>
            <a:r>
              <a:rPr lang="en-US" dirty="0"/>
              <a:t>Parents workshop information session TBC </a:t>
            </a:r>
          </a:p>
          <a:p>
            <a:endParaRPr lang="en-US" dirty="0"/>
          </a:p>
          <a:p>
            <a:r>
              <a:rPr lang="en-US" dirty="0"/>
              <a:t>Parents workshop </a:t>
            </a:r>
            <a:r>
              <a:rPr lang="en-US" dirty="0" err="1"/>
              <a:t>powerpoint</a:t>
            </a:r>
            <a:r>
              <a:rPr lang="en-US" dirty="0"/>
              <a:t> on school website</a:t>
            </a:r>
          </a:p>
          <a:p>
            <a:endParaRPr lang="en-US" dirty="0"/>
          </a:p>
          <a:p>
            <a:r>
              <a:rPr lang="en-US" dirty="0"/>
              <a:t>Tapestry documents (Reception &amp; Year 1)</a:t>
            </a:r>
          </a:p>
          <a:p>
            <a:endParaRPr lang="en-US" dirty="0"/>
          </a:p>
          <a:p>
            <a:r>
              <a:rPr lang="en-US" dirty="0">
                <a:hlinkClick r:id="rId3"/>
              </a:rPr>
              <a:t>https://www.littlewandlelettersandsounds.org.uk/resources/for-parents/</a:t>
            </a:r>
            <a:r>
              <a:rPr lang="en-US" dirty="0"/>
              <a:t> </a:t>
            </a:r>
          </a:p>
          <a:p>
            <a:endParaRPr lang="en-US" dirty="0"/>
          </a:p>
          <a:p>
            <a:endParaRPr lang="en-US" dirty="0"/>
          </a:p>
        </p:txBody>
      </p:sp>
    </p:spTree>
    <p:extLst>
      <p:ext uri="{BB962C8B-B14F-4D97-AF65-F5344CB8AC3E}">
        <p14:creationId xmlns:p14="http://schemas.microsoft.com/office/powerpoint/2010/main" val="33097498"/>
      </p:ext>
    </p:extLst>
  </p:cSld>
  <p:clrMapOvr>
    <a:masterClrMapping/>
  </p:clrMapOvr>
</p:sld>
</file>

<file path=ppt/theme/theme1.xml><?xml version="1.0" encoding="utf-8"?>
<a:theme xmlns:a="http://schemas.openxmlformats.org/drawingml/2006/main" name="Facet">
  <a:themeElements>
    <a:clrScheme name="Yellow">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613</TotalTime>
  <Words>301</Words>
  <Application>Microsoft Office PowerPoint</Application>
  <PresentationFormat>Widescreen</PresentationFormat>
  <Paragraphs>39</Paragraphs>
  <Slides>56</Slides>
  <Notes>0</Notes>
  <HiddenSlides>0</HiddenSlides>
  <MMClips>51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56</vt:i4>
      </vt:variant>
    </vt:vector>
  </HeadingPairs>
  <TitlesOfParts>
    <vt:vector size="60" baseType="lpstr">
      <vt:lpstr>Arial</vt:lpstr>
      <vt:lpstr>Trebuchet MS</vt:lpstr>
      <vt:lpstr>Wingdings 3</vt:lpstr>
      <vt:lpstr>Facet</vt:lpstr>
      <vt:lpstr>Little Wandle: Letters and Sounds Revised   How to pronounce phonemes</vt:lpstr>
      <vt:lpstr>Phonemes and Graphemes</vt:lpstr>
      <vt:lpstr>The alphabet and phonics</vt:lpstr>
      <vt:lpstr>Phonics is split into 5 phases of learning. </vt:lpstr>
      <vt:lpstr>Phase 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Phase 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Phase 5</vt:lpstr>
      <vt:lpstr>Grow the Code</vt:lpstr>
      <vt:lpstr>Further Support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Little Wandle Letters and Sounds Revised   How to pronounce phonemes</dc:title>
  <dc:creator>Starlings</dc:creator>
  <cp:lastModifiedBy>Chrissie Hayman</cp:lastModifiedBy>
  <cp:revision>25</cp:revision>
  <dcterms:created xsi:type="dcterms:W3CDTF">2022-03-29T08:40:53Z</dcterms:created>
  <dcterms:modified xsi:type="dcterms:W3CDTF">2025-11-07T14:04:43Z</dcterms:modified>
</cp:coreProperties>
</file>